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67" r:id="rId3"/>
    <p:sldId id="386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2025/2/2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的爱德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爱源自神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爱是被动的主动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爱是意志的主动选择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爱上帝是爱的根基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因爱上帝，进而爱人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圣爱（爱德）与欲爱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爱德的完全</a:t>
            </a: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爱是恒久忍耐，又有恩慈；爱是不嫉妒，爱是不自夸，不张狂，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suffers long and is kind; love does not envy; love does not parade itself, is not puffed up;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不作害羞的事，不求自己的益处，不轻易发怒，不计算人的恶，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behave rudely, does not seek its own, is not provoked, thinks no evil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105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林前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13:4-8a】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不喜欢不义，只喜欢真理；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does not rejoice in iniquity, but rejoices in the truth;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凡事包容，凡事相信，凡事盼望，凡事忍耐。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bears all things, believes all things, hopes all things, endures all things.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8a </a:t>
            </a:r>
            <a:r>
              <a:rPr lang="zh-CN" altLang="en-US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爱是永不止息</a:t>
            </a:r>
            <a:r>
              <a:rPr lang="en-US" altLang="zh-CN" sz="32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Love never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fails….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097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12956</TotalTime>
  <Words>158</Words>
  <Application>Microsoft Office PowerPoint</Application>
  <PresentationFormat>全屏显示(4:3)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1264</cp:revision>
  <dcterms:created xsi:type="dcterms:W3CDTF">2018-02-16T18:09:56Z</dcterms:created>
  <dcterms:modified xsi:type="dcterms:W3CDTF">2025-02-02T08:51:11Z</dcterms:modified>
</cp:coreProperties>
</file>