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2" r:id="rId2"/>
    <p:sldId id="3869" r:id="rId3"/>
    <p:sldId id="3870" r:id="rId4"/>
    <p:sldId id="3871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的爱德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神是爱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神施恩赐予人爱的能力（品质）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得救的人恢复爱的能力（品质）</a:t>
            </a:r>
          </a:p>
          <a:p>
            <a:pPr lvl="1" algn="l">
              <a:lnSpc>
                <a:spcPct val="150000"/>
              </a:lnSpc>
            </a:pPr>
            <a:r>
              <a:rPr lang="en-US" altLang="zh-CN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约壹</a:t>
            </a:r>
            <a:r>
              <a:rPr lang="en-US" altLang="zh-CN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2800" b="1" u="sng" spc="100" dirty="0" err="1">
                <a:solidFill>
                  <a:srgbClr val="FFFF00"/>
                </a:solidFill>
                <a:ea typeface="微软雅黑" panose="020B0503020204020204" pitchFamily="34" charset="-122"/>
              </a:rPr>
              <a:t>Jn</a:t>
            </a:r>
            <a:r>
              <a:rPr lang="en-US" altLang="zh-CN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 3:16-18】</a:t>
            </a:r>
          </a:p>
          <a:p>
            <a:pPr lvl="1" algn="l">
              <a:lnSpc>
                <a:spcPct val="150000"/>
              </a:lnSpc>
            </a:pPr>
            <a:r>
              <a:rPr lang="en-US" altLang="zh-CN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Rom 5:5-8】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爱人是爱神的延伸</a:t>
            </a:r>
          </a:p>
          <a:p>
            <a:pPr lvl="1" algn="l">
              <a:lnSpc>
                <a:spcPct val="150000"/>
              </a:lnSpc>
            </a:pPr>
            <a:r>
              <a:rPr lang="en-US" altLang="zh-CN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28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Mat 25:40</a:t>
            </a:r>
            <a:r>
              <a:rPr lang="en-US" altLang="zh-CN" sz="28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的爱德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爱源自神的恩典，但需人意志的协同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爱德引发的反思</a:t>
            </a:r>
          </a:p>
          <a:p>
            <a:pPr lvl="3" algn="l">
              <a:lnSpc>
                <a:spcPct val="150000"/>
              </a:lnSpc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成功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神学的谬误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爱（的言行）的目的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爱的次序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爱与公义必须同行</a:t>
            </a:r>
          </a:p>
          <a:p>
            <a:pPr lvl="3" algn="l">
              <a:lnSpc>
                <a:spcPct val="150000"/>
              </a:lnSpc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当今世界乃至教会的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危险是“滥情主义”</a:t>
            </a:r>
          </a:p>
        </p:txBody>
      </p:sp>
    </p:spTree>
    <p:extLst>
      <p:ext uri="{BB962C8B-B14F-4D97-AF65-F5344CB8AC3E}">
        <p14:creationId xmlns:p14="http://schemas.microsoft.com/office/powerpoint/2010/main" val="109105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“滥情主义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sentimentalism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”的表现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情感至上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真理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相对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化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去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责任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化 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反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倾向 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“滥情主义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sentimentalism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”的危险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真理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消解 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道德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的消失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的变质和失能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信仰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的肤浅和堕落</a:t>
            </a:r>
          </a:p>
        </p:txBody>
      </p:sp>
    </p:spTree>
    <p:extLst>
      <p:ext uri="{BB962C8B-B14F-4D97-AF65-F5344CB8AC3E}">
        <p14:creationId xmlns:p14="http://schemas.microsoft.com/office/powerpoint/2010/main" val="11548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12966</TotalTime>
  <Words>59</Words>
  <Application>Microsoft Office PowerPoint</Application>
  <PresentationFormat>全屏显示(4:3)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1266</cp:revision>
  <dcterms:created xsi:type="dcterms:W3CDTF">2018-02-16T18:09:56Z</dcterms:created>
  <dcterms:modified xsi:type="dcterms:W3CDTF">2025-02-09T08:34:13Z</dcterms:modified>
</cp:coreProperties>
</file>