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70" r:id="rId2"/>
    <p:sldId id="3875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2025/2/23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爱德的反面（对爱德的冒犯）</a:t>
            </a:r>
          </a:p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冷漠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Indifference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 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对神的冷漠</a:t>
            </a:r>
          </a:p>
          <a:p>
            <a:pPr algn="l">
              <a:lnSpc>
                <a:spcPct val="15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 1:19-21】</a:t>
            </a:r>
          </a:p>
          <a:p>
            <a:pPr algn="l">
              <a:lnSpc>
                <a:spcPct val="15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赛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Isa 1:2-3】</a:t>
            </a:r>
          </a:p>
          <a:p>
            <a:pPr algn="l">
              <a:lnSpc>
                <a:spcPct val="15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启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Rev 3:14-19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619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爱德的反面（对爱德的冒犯）</a:t>
            </a:r>
          </a:p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冷漠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Indifference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 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对人冷漠</a:t>
            </a:r>
          </a:p>
          <a:p>
            <a:pPr algn="l">
              <a:lnSpc>
                <a:spcPct val="15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路 </a:t>
            </a:r>
            <a:r>
              <a:rPr lang="en-US" altLang="zh-CN" sz="3200" b="1" spc="100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Luk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10:30-33】</a:t>
            </a:r>
          </a:p>
          <a:p>
            <a:pPr algn="l">
              <a:lnSpc>
                <a:spcPct val="15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路 </a:t>
            </a:r>
            <a:r>
              <a:rPr lang="en-US" altLang="zh-CN" sz="32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Luk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14:3-5】</a:t>
            </a:r>
          </a:p>
          <a:p>
            <a:pPr algn="l">
              <a:lnSpc>
                <a:spcPct val="15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耶 </a:t>
            </a:r>
            <a:r>
              <a:rPr lang="en-US" altLang="zh-CN" sz="32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Jer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6:13-14】</a:t>
            </a:r>
          </a:p>
        </p:txBody>
      </p:sp>
    </p:spTree>
    <p:extLst>
      <p:ext uri="{BB962C8B-B14F-4D97-AF65-F5344CB8AC3E}">
        <p14:creationId xmlns:p14="http://schemas.microsoft.com/office/powerpoint/2010/main" val="194379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12980</TotalTime>
  <Words>32</Words>
  <Application>Microsoft Office PowerPoint</Application>
  <PresentationFormat>全屏显示(4:3)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1270</cp:revision>
  <dcterms:created xsi:type="dcterms:W3CDTF">2018-02-16T18:09:56Z</dcterms:created>
  <dcterms:modified xsi:type="dcterms:W3CDTF">2025-02-23T08:45:44Z</dcterms:modified>
</cp:coreProperties>
</file>