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70" r:id="rId2"/>
    <p:sldId id="3877" r:id="rId3"/>
    <p:sldId id="3875" r:id="rId4"/>
    <p:sldId id="3878" r:id="rId5"/>
    <p:sldId id="3879" r:id="rId6"/>
    <p:sldId id="3880" r:id="rId7"/>
    <p:sldId id="3876" r:id="rId8"/>
    <p:sldId id="3881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基督徒伦理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与自我的关系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节制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不是压制（感官享受的欲望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禁食（食欲的节制）：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清醒（精神不被“麻醉”）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贞洁（性欲的节制）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操练节制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林前 </a:t>
            </a: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200" b="1" spc="100" dirty="0" err="1" smtClean="0">
                <a:solidFill>
                  <a:srgbClr val="FFFF00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 9:25】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61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操练节制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操练的第一步：自由且忠实地面对自己，接受自己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是自我接受，而不是自我憎恶！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	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为了荣耀神，并不是为了贬低污名欲望。 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操练，可以更好的服侍神服侍人，而不是逃避责任承诺的方式。</a:t>
            </a:r>
          </a:p>
          <a:p>
            <a:pPr algn="l">
              <a:lnSpc>
                <a:spcPct val="150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912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节制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与自由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提前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Tim 4:1-5】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圣灵明说：在后来的时候，必有人离弃真道，听从那引诱人的邪灵和鬼魔的道理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Now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Spirit expressly says that in latter times some will depart from the faith, giving heed to deceiving spirits and doctrines of demons,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这是因为说谎之人的假冒，这等人的良心如同被热铁烙惯了一般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speaking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lies in hypocrisy, having their own conscience seared with a hot iron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379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节制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与自由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提前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Tim 4:1-5】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他们禁止嫁娶，又禁戒食物（或作“又叫人戒荤”），就是　神所造、叫那信而明白真道的人感谢着领受的。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forbidding to marry, and commanding to abstain from foods which God created to be received with thanksgiving by those who believe and know the truth.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凡　神所造的物都是好的，若感谢着领受，就没有一样可弃的，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For every creature of God is good, and nothing is to be refused if it is received with thanksgiving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;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561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节制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与自由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提前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Tim 4:1-5】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都因　神的道和人的祈求成为圣洁了。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it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is sanctified by the word of God and prayer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</a:p>
          <a:p>
            <a:pPr algn="l">
              <a:lnSpc>
                <a:spcPct val="112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561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节制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与自由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John 8:31-36】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耶稣对信祂的犹太人说：“你们若常常遵守我的道，就真是我的门徒。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those Jews who believed Him, “If you abide in My word, you are My disciples indeed.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你们必晓得真理，真理必叫你们得以自由。”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And you shall know the truth, and the truth shall make you free.”</a:t>
            </a:r>
          </a:p>
          <a:p>
            <a:pPr algn="l">
              <a:lnSpc>
                <a:spcPct val="112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062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喜乐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的属灵操练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因为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结果美好，所以过程美好。 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所做的一切是出于爱，就是充满喜乐！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John 14:15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你们若爱我，就必遵守我的命令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If you love Me, keep My commandments.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操练不是让人骄傲，而是将人从骄傲的捆绑中释放出来。</a:t>
            </a:r>
          </a:p>
        </p:txBody>
      </p:sp>
    </p:spTree>
    <p:extLst>
      <p:ext uri="{BB962C8B-B14F-4D97-AF65-F5344CB8AC3E}">
        <p14:creationId xmlns:p14="http://schemas.microsoft.com/office/powerpoint/2010/main" val="323119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克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修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Asceticism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克修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是自由而忠实地接受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自我，最后，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接受（在地上）死亡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本身。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en-US" altLang="zh-CN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坚忍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Perseverance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勇气：抵抗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恐惧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谨慎：不可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过分倾向于胆大妄为与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轻率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081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13045</TotalTime>
  <Words>293</Words>
  <Application>Microsoft Office PowerPoint</Application>
  <PresentationFormat>全屏显示(4:3)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1281</cp:revision>
  <dcterms:created xsi:type="dcterms:W3CDTF">2018-02-16T18:09:56Z</dcterms:created>
  <dcterms:modified xsi:type="dcterms:W3CDTF">2025-03-23T05:12:37Z</dcterms:modified>
</cp:coreProperties>
</file>