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82" r:id="rId3"/>
    <p:sldId id="388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良心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\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良知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en-US" altLang="zh-CN" sz="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“感觉”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1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良心是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lvl="1" algn="l">
              <a:lnSpc>
                <a:spcPct val="12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在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道德意识里对 ”义务“、”应该“ 的知觉以及判断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1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良心的由来</a:t>
            </a:r>
          </a:p>
          <a:p>
            <a:pPr lvl="1" algn="l">
              <a:lnSpc>
                <a:spcPct val="12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的定义，良心即是上帝放在人心里面的道德意识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良心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\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良知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良心的局限（良心会“出错”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1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被罪污染的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良心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1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良心的丧尽</a:t>
            </a: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良心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的失丧（丢弃）：从“上帝是良心的主”，到“人是良心的主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良心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\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良知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良心的恢复（被圣灵引导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良心的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自由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不安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的良心在神的面前得到平安！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13054</TotalTime>
  <Words>12</Words>
  <Application>Microsoft Office PowerPoint</Application>
  <PresentationFormat>全屏显示(4:3)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1283</cp:revision>
  <dcterms:created xsi:type="dcterms:W3CDTF">2018-02-16T18:09:56Z</dcterms:created>
  <dcterms:modified xsi:type="dcterms:W3CDTF">2025-03-30T08:06:20Z</dcterms:modified>
</cp:coreProperties>
</file>