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70" r:id="rId2"/>
    <p:sldId id="3882" r:id="rId3"/>
    <p:sldId id="3883" r:id="rId4"/>
    <p:sldId id="3884" r:id="rId5"/>
    <p:sldId id="3885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07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2025/4/6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行为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人的行为（人之行为）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Human acts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       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来自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于人的认知，理解和意志所发出的行为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人性行为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acts of man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       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没有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理智和意志参与的行为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例如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：呼吸，睡眠，癫痫，摄入营养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409619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的行为（人之行为）两大因素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理性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认知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——》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理解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——》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判断（价值，伦理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意志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意志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的同意（不在外在和内在的压力之下）</a:t>
            </a:r>
          </a:p>
        </p:txBody>
      </p:sp>
    </p:spTree>
    <p:extLst>
      <p:ext uri="{BB962C8B-B14F-4D97-AF65-F5344CB8AC3E}">
        <p14:creationId xmlns:p14="http://schemas.microsoft.com/office/powerpoint/2010/main" val="146660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的自由行为的分类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完全自愿的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行为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不完全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自愿的行为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直接自愿后果的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行为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间接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自愿后果的行为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积极自愿后果的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行为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消极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自愿后果的行为</a:t>
            </a:r>
          </a:p>
        </p:txBody>
      </p:sp>
    </p:spTree>
    <p:extLst>
      <p:ext uri="{BB962C8B-B14F-4D97-AF65-F5344CB8AC3E}">
        <p14:creationId xmlns:p14="http://schemas.microsoft.com/office/powerpoint/2010/main" val="146660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的行为（人之行为）的前提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道德自由（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意志自由）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神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知道，且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决定人（未来）的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行动，但是神不妨害人的道德自由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的全知全能决定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了神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的主权和人的道德自由并不矛盾。</a:t>
            </a:r>
          </a:p>
        </p:txBody>
      </p:sp>
    </p:spTree>
    <p:extLst>
      <p:ext uri="{BB962C8B-B14F-4D97-AF65-F5344CB8AC3E}">
        <p14:creationId xmlns:p14="http://schemas.microsoft.com/office/powerpoint/2010/main" val="415085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的行为（人之行为）的阻碍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认知障碍</a:t>
            </a:r>
          </a:p>
          <a:p>
            <a:pPr marL="1428750" lvl="2" indent="-5143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无知</a:t>
            </a:r>
          </a:p>
          <a:p>
            <a:pPr marL="1428750" lvl="2" indent="-5143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错误的观念（信念）</a:t>
            </a:r>
          </a:p>
          <a:p>
            <a:pPr marL="1428750" lvl="2" indent="-5143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疏忽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自由意志的障碍</a:t>
            </a:r>
          </a:p>
          <a:p>
            <a:pPr marL="1428750" lvl="2" indent="-5143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激情欲望（内在）</a:t>
            </a:r>
          </a:p>
          <a:p>
            <a:pPr marL="1428750" lvl="2" indent="-5143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畏惧（外在）</a:t>
            </a:r>
          </a:p>
        </p:txBody>
      </p:sp>
    </p:spTree>
    <p:extLst>
      <p:ext uri="{BB962C8B-B14F-4D97-AF65-F5344CB8AC3E}">
        <p14:creationId xmlns:p14="http://schemas.microsoft.com/office/powerpoint/2010/main" val="328701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13064</TotalTime>
  <Words>43</Words>
  <Application>Microsoft Office PowerPoint</Application>
  <PresentationFormat>全屏显示(4:3)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1287</cp:revision>
  <dcterms:created xsi:type="dcterms:W3CDTF">2018-02-16T18:09:56Z</dcterms:created>
  <dcterms:modified xsi:type="dcterms:W3CDTF">2025-04-06T07:18:58Z</dcterms:modified>
</cp:coreProperties>
</file>