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70" r:id="rId2"/>
    <p:sldId id="3882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6" y="-58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2025/4/12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行为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的判断（善，不善“恶”）依据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行为的后果（对象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object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行为的情势（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circumstances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行为的目的（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end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行为的意向（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intention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有没有中性（不善不恶）的行为？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认为有中性行为的依据？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认为没有中性行为的依据？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分别指出对方观点的错误之处和危险倾向？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6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13081</TotalTime>
  <Words>24</Words>
  <Application>Microsoft Office PowerPoint</Application>
  <PresentationFormat>全屏显示(4:3)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1288</cp:revision>
  <dcterms:created xsi:type="dcterms:W3CDTF">2018-02-16T18:09:56Z</dcterms:created>
  <dcterms:modified xsi:type="dcterms:W3CDTF">2025-04-13T06:13:50Z</dcterms:modified>
</cp:coreProperties>
</file>