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2" r:id="rId2"/>
    <p:sldId id="3883" r:id="rId3"/>
    <p:sldId id="3884" r:id="rId4"/>
    <p:sldId id="3885" r:id="rId5"/>
    <p:sldId id="388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50" d="100"/>
          <a:sy n="50" d="100"/>
        </p:scale>
        <p:origin x="-2237" y="-11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2025/4/18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一个人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想要奉献，但是钱包被偷了，他的善是否不存在，或者减少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endParaRPr lang="zh-CN" altLang="en-US" sz="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 startAt="2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一个人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试图抢劫银行，但是意外发生导致没有成功，他的恶是否不存在，或者减少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 startAt="2"/>
            </a:pPr>
            <a:endParaRPr lang="zh-CN" altLang="en-US" sz="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判断善恶到底根据内心动机？还是外在行为结果？还是两者兼顾？又或内心和外在各占多少比例？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内心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的决意（意愿，决心）决定行为的善恶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5:28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只是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我告诉你们：凡看见妇女就动淫念的，这人心里已经与她犯奸淫了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 b="1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约壹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3:15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凡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恨他弟兄的，就是杀人的。你们晓得凡杀人的，没有永生存在他里面。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内心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的决意是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efficacious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决定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determination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不是单纯的愿望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volition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（有效性不够）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内心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的决意与外在的行为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伦理判断的中心依据是内心的决意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外在行为有效地维持内心的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决意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外在行为不增加或减少伦理价值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外在行为体现内心的决意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间接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期望的伦理性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间接期望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间接期望的伦理判断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间接期望的后果不同与直接期望的后果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直接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期望总是具有归罪性</a:t>
            </a:r>
          </a:p>
          <a:p>
            <a:pPr marL="914400" lvl="1" indent="-4572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zh-CN" sz="2800" b="1" spc="10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28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间接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期望不总是具有归罪性（不是一定没有）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基本伦理原则：行善避恶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双果律</a:t>
            </a:r>
          </a:p>
        </p:txBody>
      </p:sp>
    </p:spTree>
    <p:extLst>
      <p:ext uri="{BB962C8B-B14F-4D97-AF65-F5344CB8AC3E}">
        <p14:creationId xmlns:p14="http://schemas.microsoft.com/office/powerpoint/2010/main" val="25138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14645</TotalTime>
  <Words>135</Words>
  <Application>Microsoft Office PowerPoint</Application>
  <PresentationFormat>全屏显示(4:3)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1290</cp:revision>
  <dcterms:created xsi:type="dcterms:W3CDTF">2018-02-16T18:09:56Z</dcterms:created>
  <dcterms:modified xsi:type="dcterms:W3CDTF">2025-04-19T17:03:13Z</dcterms:modified>
</cp:coreProperties>
</file>