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82" r:id="rId2"/>
    <p:sldId id="3883" r:id="rId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054" autoAdjust="0"/>
    <p:restoredTop sz="94660"/>
  </p:normalViewPr>
  <p:slideViewPr>
    <p:cSldViewPr snapToGrid="0">
      <p:cViewPr>
        <p:scale>
          <a:sx n="100" d="100"/>
          <a:sy n="100" d="100"/>
        </p:scale>
        <p:origin x="-154" y="-34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2025/4/26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2025/4/26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2025/4/26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2025/4/26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2025/4/26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2025/4/26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2025/4/26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2025/4/26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2025/4/26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2025/4/26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2025/4/26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2025/4/26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间接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期望的伦理性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间接期望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间接期望的伦理判断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基本伦理原则：行善避恶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66609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双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果律 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the principle of double effect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200" b="1" spc="100">
                <a:solidFill>
                  <a:schemeClr val="bg1"/>
                </a:solidFill>
                <a:ea typeface="微软雅黑" panose="020B0503020204020204" pitchFamily="34" charset="-122"/>
              </a:rPr>
              <a:t>近期</a:t>
            </a:r>
            <a:r>
              <a:rPr lang="zh-CN" altLang="en-US" sz="3200" b="1" spc="100" smtClean="0">
                <a:solidFill>
                  <a:schemeClr val="bg1"/>
                </a:solidFill>
                <a:ea typeface="微软雅黑" panose="020B0503020204020204" pitchFamily="34" charset="-122"/>
              </a:rPr>
              <a:t>结果与远期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结果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四个条件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: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为什么要为可能产生间接恶果的行为开脱罪责？</a:t>
            </a:r>
          </a:p>
        </p:txBody>
      </p:sp>
    </p:spTree>
    <p:extLst>
      <p:ext uri="{BB962C8B-B14F-4D97-AF65-F5344CB8AC3E}">
        <p14:creationId xmlns:p14="http://schemas.microsoft.com/office/powerpoint/2010/main" val="2513856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14648</TotalTime>
  <Words>15</Words>
  <Application>Microsoft Office PowerPoint</Application>
  <PresentationFormat>全屏显示(4:3)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3" baseType="lpstr">
      <vt:lpstr>Office 主题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1292</cp:revision>
  <dcterms:created xsi:type="dcterms:W3CDTF">2018-02-16T18:09:56Z</dcterms:created>
  <dcterms:modified xsi:type="dcterms:W3CDTF">2025-04-26T22:09:37Z</dcterms:modified>
</cp:coreProperties>
</file>