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2" r:id="rId2"/>
    <p:sldId id="3884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144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基本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意向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Basic intention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对自己人生的基本定位（“自我人设”）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基本意向（“自我人设”）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赋予自我生命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价值和意志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决心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基本意向（“自我人设”）从原则上决定选择的判定（可行或不可行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基本意向（基本选择）决定根本性的善恶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判断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基本意向与外在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行为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弥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Mic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6:8】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世人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哪，耶和华已指示你何为</a:t>
            </a:r>
            <a:r>
              <a:rPr lang="zh-CN" altLang="en-US" sz="3200" b="1" spc="100">
                <a:solidFill>
                  <a:srgbClr val="FFFF00"/>
                </a:solidFill>
                <a:ea typeface="微软雅黑" panose="020B0503020204020204" pitchFamily="34" charset="-122"/>
              </a:rPr>
              <a:t>善</a:t>
            </a:r>
            <a:r>
              <a:rPr lang="zh-CN" altLang="en-US" sz="3200" b="1" spc="100" smtClean="0">
                <a:solidFill>
                  <a:srgbClr val="FFFF00"/>
                </a:solidFill>
                <a:ea typeface="微软雅黑" panose="020B0503020204020204" pitchFamily="34" charset="-122"/>
              </a:rPr>
              <a:t>，祂向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你所要的是什么呢？只要你行公义，好怜悯，存谦卑的心，与你的　神同行。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He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has shown you, O man, what is good; And what does the Lord require of you But to do justly, To love mercy, And to walk humbly with your God?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14659</TotalTime>
  <Words>45</Words>
  <Application>Microsoft Office PowerPoint</Application>
  <PresentationFormat>全屏显示(4:3)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1295</cp:revision>
  <dcterms:created xsi:type="dcterms:W3CDTF">2018-02-16T18:09:56Z</dcterms:created>
  <dcterms:modified xsi:type="dcterms:W3CDTF">2025-05-11T02:06:48Z</dcterms:modified>
</cp:coreProperties>
</file>