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59" r:id="rId4"/>
    <p:sldId id="4211" r:id="rId5"/>
    <p:sldId id="4212" r:id="rId6"/>
    <p:sldId id="268" r:id="rId7"/>
    <p:sldId id="269" r:id="rId8"/>
    <p:sldId id="271" r:id="rId9"/>
    <p:sldId id="260" r:id="rId10"/>
    <p:sldId id="272" r:id="rId11"/>
    <p:sldId id="270" r:id="rId12"/>
    <p:sldId id="263" r:id="rId13"/>
    <p:sldId id="262" r:id="rId14"/>
    <p:sldId id="421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F9A89-24C4-4CE0-B491-FAB3A95EB07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21935-6E2C-49AA-9ADC-08E27A2F4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29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1BF0EA4A-B6BD-62F6-3CE3-48512ED1C4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B5BAB5CC-C208-AA1E-9648-5649AF84B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E6DA31AC-83AF-F0EB-E68C-83C6C41CD3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979E26-1B86-4BF9-92CB-6A92716C260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63B4833D-0E22-FA32-F16A-16A892B841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859D5C46-2CEE-B900-64A1-B5390C4703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EE29B007-31ED-E544-4CD2-A461F10B31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328D64-408C-4A44-B05D-5B4F8D0AA0C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PMingLiU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TW"/>
              <a:t>Click to edit Master subtitle style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175B0-D0E1-551B-2F71-6C9D4444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2E73E-A30B-42BF-ADAA-EAD57FD2112B}" type="datetimeFigureOut">
              <a:rPr lang="zh-TW" altLang="en-US"/>
              <a:pPr>
                <a:defRPr/>
              </a:pPr>
              <a:t>2025/6/1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0C302-13CB-391D-4AF9-7CBB8F943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855D0-96D6-F651-6E8B-619C16B8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39D3F-773E-4A99-B607-732DD0E73ED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6337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6D7A6-5793-BFE3-8B0A-D302DB38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55FEA-C99F-4332-8A75-EE7B7B938A5E}" type="datetimeFigureOut">
              <a:rPr lang="zh-TW" altLang="en-US"/>
              <a:pPr>
                <a:defRPr/>
              </a:pPr>
              <a:t>2025/6/1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79D99-19EE-0383-48E9-9FEAA1EAF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52898-1EB8-AFAF-115E-E3008F95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8387D-77F5-466A-94C9-67FFE5441C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5736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9F6C8-8264-D695-5F57-C7D5A70D6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916E1-A69A-4BB2-BB35-832114FE06F4}" type="datetimeFigureOut">
              <a:rPr lang="zh-TW" altLang="en-US"/>
              <a:pPr>
                <a:defRPr/>
              </a:pPr>
              <a:t>2025/6/1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10758-469C-1765-9F50-34A0831E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5978D-C721-4FF2-13BF-0981E599B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2F0B1-6689-4B37-924D-8DCE0F25FB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27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F5CE-9265-13DE-12DC-6B22A465F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B0960-5EDE-412C-9B0B-897B8B2519F8}" type="datetimeFigureOut">
              <a:rPr lang="zh-TW" altLang="en-US"/>
              <a:pPr>
                <a:defRPr/>
              </a:pPr>
              <a:t>2025/6/1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55FBF-B026-30AB-D3E9-69C6C405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AFBCA-674C-260C-5FF5-FADC8C48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B8617-44A2-4706-B952-FEC657B277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9378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C566A-7C43-B2B8-466D-CFE94B56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42E47-9390-4C72-AB15-E0512F5629E5}" type="datetimeFigureOut">
              <a:rPr lang="zh-TW" altLang="en-US"/>
              <a:pPr>
                <a:defRPr/>
              </a:pPr>
              <a:t>2025/6/1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E039-65A3-509A-A863-55AB19337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153A-882C-DF18-882A-A9C525A3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F7D31-5879-4A8C-B281-84953AE5F1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154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B3C888-249B-2439-01B3-1A374C4BD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C9931-CC22-4353-B1C0-745E52C1ECFD}" type="datetimeFigureOut">
              <a:rPr lang="zh-TW" altLang="en-US"/>
              <a:pPr>
                <a:defRPr/>
              </a:pPr>
              <a:t>2025/6/1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09722B-5BEF-505C-FE49-92D82D2DE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10A9B3-A344-2996-7DDA-E034785B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5B99C-D337-42CD-A138-2824626818B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18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D9E86D-056C-8EC0-07A3-626263CF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0BEC7-5A82-41D6-809D-2687AAC0A3F5}" type="datetimeFigureOut">
              <a:rPr lang="zh-TW" altLang="en-US"/>
              <a:pPr>
                <a:defRPr/>
              </a:pPr>
              <a:t>2025/6/1</a:t>
            </a:fld>
            <a:endParaRPr lang="zh-TW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E61D9E-92D7-1209-CF66-7712F78D4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EBC4E2-1A46-9287-96D0-0F0791BBE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74B10-F85C-4B5C-9281-64CA6A181C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61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5AE6A00-92E7-46D2-AE7A-9D9EE29D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4339F-8D98-492C-848D-73A7F31A020D}" type="datetimeFigureOut">
              <a:rPr lang="zh-TW" altLang="en-US"/>
              <a:pPr>
                <a:defRPr/>
              </a:pPr>
              <a:t>2025/6/1</a:t>
            </a:fld>
            <a:endParaRPr lang="zh-TW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7FCD12A-5566-0B00-FCFE-2D8A0C505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5A9AB6B-B044-A613-739F-485B06ED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FC149-7D36-4179-B3F2-ACB2EC1712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407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C8DFA4-3201-A07F-AA22-7BC534F7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91FBF-9894-423C-95EE-4BDBC5EB7785}" type="datetimeFigureOut">
              <a:rPr lang="zh-TW" altLang="en-US"/>
              <a:pPr>
                <a:defRPr/>
              </a:pPr>
              <a:t>2025/6/1</a:t>
            </a:fld>
            <a:endParaRPr lang="zh-TW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07DADE7-9003-6A22-B035-26E670B19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2D382C-BE66-9154-A5AA-8665604D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28AFB-C13A-4ED4-848F-6A21437D0F6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520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F96B21-4112-3BE2-A5BA-A423061D3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D6C03-4E99-48DC-A074-D4340C66FCD4}" type="datetimeFigureOut">
              <a:rPr lang="zh-TW" altLang="en-US"/>
              <a:pPr>
                <a:defRPr/>
              </a:pPr>
              <a:t>2025/6/1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5A5230-9935-5A16-3F3F-34367665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A8D45C-0E8C-479F-5B9C-6F6A134D0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2386E-4CF1-41C7-A4EF-8A056274FE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631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325821-B557-190B-C2CC-8A2340C2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14A4F-30CE-40AF-91CC-285A645C62D7}" type="datetimeFigureOut">
              <a:rPr lang="zh-TW" altLang="en-US"/>
              <a:pPr>
                <a:defRPr/>
              </a:pPr>
              <a:t>2025/6/1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F3CF8C-66AF-47C5-84DC-2305D2B2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091ACA-596E-37CE-C748-C0118663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9B762-0604-4D29-90D6-BABE67C37D5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971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E35E364C-EF93-8025-3286-818442F18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AD431-9FB6-8794-DFF0-53C7816A0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5BB3A-0C5F-CD2E-6042-77E9ABEBC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EA8A6C0-8D55-4F1D-997A-1CD748CFB0DD}" type="datetimeFigureOut">
              <a:rPr lang="zh-TW" altLang="en-US"/>
              <a:pPr>
                <a:defRPr/>
              </a:pPr>
              <a:t>2025/6/1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D7102-5642-4BD3-F42C-AF5A7AEAD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9238E-02F2-588B-FC4E-574E9C8C2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B38B4C-B99B-4684-BED2-EDAED5BA52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615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E39F52B-F143-595A-8236-5E5AD64D8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19163"/>
            <a:ext cx="9144000" cy="5200650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/>
              <a:t>上 行 之 詩 </a:t>
            </a:r>
            <a:r>
              <a:rPr lang="en-US" altLang="zh-TW" b="1" dirty="0"/>
              <a:t>A song of ascents.</a:t>
            </a:r>
          </a:p>
          <a:p>
            <a:pPr fontAlgn="auto">
              <a:spcAft>
                <a:spcPts val="0"/>
              </a:spcAft>
              <a:defRPr/>
            </a:pPr>
            <a:br>
              <a:rPr lang="en-US" altLang="zh-TW" b="1" baseline="30000" dirty="0"/>
            </a:br>
            <a:r>
              <a:rPr lang="en-US" altLang="zh-TW" sz="3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 </a:t>
            </a:r>
            <a:r>
              <a:rPr lang="zh-TW" altLang="en-US" sz="3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 要 向 山 舉 目 ； 我 的 幫 助 從 何 而 來 ？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zh-TW" sz="3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2 </a:t>
            </a:r>
            <a:r>
              <a:rPr lang="zh-TW" altLang="en-US" sz="3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 的 幫 助 從 造 天 地 的 耶 和 華 而 來 。</a:t>
            </a:r>
          </a:p>
          <a:p>
            <a:pPr fontAlgn="auto">
              <a:spcAft>
                <a:spcPts val="0"/>
              </a:spcAft>
              <a:defRPr/>
            </a:pPr>
            <a:endParaRPr lang="en-US" altLang="zh-TW" sz="2700" b="1" baseline="30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altLang="zh-TW" sz="3300" b="1" baseline="30000" dirty="0"/>
              <a:t>1 </a:t>
            </a:r>
            <a:r>
              <a:rPr lang="en-US" altLang="zh-TW" sz="3300" dirty="0"/>
              <a:t>I lift up my eyes to the mountains—</a:t>
            </a:r>
            <a:br>
              <a:rPr lang="en-US" altLang="zh-TW" sz="3300" dirty="0"/>
            </a:br>
            <a:r>
              <a:rPr lang="en-US" altLang="zh-TW" sz="3300" dirty="0"/>
              <a:t>    where does my help come from?</a:t>
            </a:r>
            <a:br>
              <a:rPr lang="en-US" altLang="zh-TW" sz="3300" dirty="0"/>
            </a:br>
            <a:r>
              <a:rPr lang="en-US" altLang="zh-TW" sz="3300" b="1" baseline="30000" dirty="0"/>
              <a:t>2 </a:t>
            </a:r>
            <a:r>
              <a:rPr lang="en-US" altLang="zh-TW" sz="3300" dirty="0"/>
              <a:t>My help comes from the </a:t>
            </a:r>
            <a:r>
              <a:rPr lang="en-US" altLang="zh-TW" sz="3300" cap="small" dirty="0"/>
              <a:t>Lord</a:t>
            </a:r>
            <a:r>
              <a:rPr lang="en-US" altLang="zh-TW" sz="3300" dirty="0"/>
              <a:t>,</a:t>
            </a:r>
            <a:br>
              <a:rPr lang="en-US" altLang="zh-TW" sz="3300" dirty="0"/>
            </a:br>
            <a:r>
              <a:rPr lang="en-US" altLang="zh-TW" sz="3300" dirty="0"/>
              <a:t>    the Maker of heaven and earth.</a:t>
            </a:r>
          </a:p>
          <a:p>
            <a:pPr fontAlgn="auto">
              <a:spcAft>
                <a:spcPts val="0"/>
              </a:spcAft>
              <a:defRPr/>
            </a:pPr>
            <a:endParaRPr lang="en-US" altLang="zh-TW" sz="3300" dirty="0"/>
          </a:p>
          <a:p>
            <a:pPr algn="r" fontAlgn="auto">
              <a:spcAft>
                <a:spcPts val="0"/>
              </a:spcAft>
              <a:defRPr/>
            </a:pPr>
            <a:endParaRPr lang="en-US" altLang="zh-TW" dirty="0"/>
          </a:p>
          <a:p>
            <a:pPr algn="r" fontAlgn="auto">
              <a:spcAft>
                <a:spcPts val="0"/>
              </a:spcAft>
              <a:defRPr/>
            </a:pPr>
            <a:endParaRPr lang="en-US" altLang="zh-TW" dirty="0"/>
          </a:p>
          <a:p>
            <a:pPr fontAlgn="auto">
              <a:spcAft>
                <a:spcPts val="0"/>
              </a:spcAft>
              <a:defRPr/>
            </a:pPr>
            <a:r>
              <a:rPr lang="zh-TW" altLang="en-US" dirty="0"/>
              <a:t>詩 篇 </a:t>
            </a:r>
            <a:r>
              <a:rPr lang="en-US" altLang="zh-TW" b="1" dirty="0"/>
              <a:t>Psalm 121 </a:t>
            </a:r>
          </a:p>
          <a:p>
            <a:pPr fontAlgn="auto">
              <a:spcAft>
                <a:spcPts val="0"/>
              </a:spcAft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1524C7EB-62A3-ACFF-5E01-37931C9A9B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9635" name="Content Placeholder 4">
            <a:extLst>
              <a:ext uri="{FF2B5EF4-FFF2-40B4-BE49-F238E27FC236}">
                <a16:creationId xmlns:a16="http://schemas.microsoft.com/office/drawing/2014/main" id="{8D6046ED-6653-5552-777F-4EFE52E1D5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857250"/>
            <a:ext cx="7258050" cy="5143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9056AE9B-45E0-9EA2-C498-42EEF2786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0659" name="Content Placeholder 4">
            <a:extLst>
              <a:ext uri="{FF2B5EF4-FFF2-40B4-BE49-F238E27FC236}">
                <a16:creationId xmlns:a16="http://schemas.microsoft.com/office/drawing/2014/main" id="{E633FBCB-A6FC-F49A-9412-99199715BE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857250"/>
            <a:ext cx="7048500" cy="51625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A093C558-A167-4730-26FA-DDF0B8D52F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683" name="Content Placeholder 4">
            <a:extLst>
              <a:ext uri="{FF2B5EF4-FFF2-40B4-BE49-F238E27FC236}">
                <a16:creationId xmlns:a16="http://schemas.microsoft.com/office/drawing/2014/main" id="{EA715212-DEE2-3D0E-302A-3F0F4413C1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790575"/>
            <a:ext cx="7034213" cy="527685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6045B7B5-AC1C-871F-34E9-B7566C342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2707" name="Content Placeholder 4">
            <a:extLst>
              <a:ext uri="{FF2B5EF4-FFF2-40B4-BE49-F238E27FC236}">
                <a16:creationId xmlns:a16="http://schemas.microsoft.com/office/drawing/2014/main" id="{5C6A73AB-0F7D-BD52-0040-BD2194FCF4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9" y="906464"/>
            <a:ext cx="6791325" cy="509428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FDB0ED44-6CD0-1A36-C721-76EC86981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3731" name="Content Placeholder 4">
            <a:extLst>
              <a:ext uri="{FF2B5EF4-FFF2-40B4-BE49-F238E27FC236}">
                <a16:creationId xmlns:a16="http://schemas.microsoft.com/office/drawing/2014/main" id="{4988948F-1FC1-F547-E45D-E0797558BC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9" y="922338"/>
            <a:ext cx="6772275" cy="507841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73E35-AA6B-2072-1312-4F2B60640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914" y="927100"/>
            <a:ext cx="9082087" cy="507365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br>
              <a:rPr lang="en-US" altLang="zh-TW" b="1" baseline="30000" dirty="0"/>
            </a:br>
            <a:br>
              <a:rPr lang="zh-TW" altLang="en-US" b="1" baseline="30000" dirty="0"/>
            </a:br>
            <a:r>
              <a:rPr lang="en-US" altLang="zh-TW" sz="27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3 </a:t>
            </a:r>
            <a:r>
              <a:rPr lang="zh-TW" altLang="en-US" sz="27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 必 不 叫 你 的 腳 搖 動 ； 保 護 你 的 必 不 打 盹 ！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altLang="zh-TW" sz="27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4 </a:t>
            </a:r>
            <a:r>
              <a:rPr lang="zh-TW" altLang="en-US" sz="27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保 護 以 色 列 的 ， 也 不 打 盹 也 不 睡 覺 。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altLang="zh-TW" sz="27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5 </a:t>
            </a:r>
            <a:r>
              <a:rPr lang="zh-TW" altLang="en-US" sz="27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保 護 你 的 是 耶 和 華 ； 耶 和 華 在 你 右 邊 蔭 庇 你 。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zh-TW" altLang="en-US" sz="27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altLang="zh-TW" sz="2400" b="1" baseline="30000" dirty="0"/>
              <a:t>3 </a:t>
            </a:r>
            <a:r>
              <a:rPr lang="en-US" altLang="zh-TW" sz="2400" dirty="0"/>
              <a:t>He will not let your foot slip—</a:t>
            </a:r>
            <a:br>
              <a:rPr lang="en-US" altLang="zh-TW" sz="2400" dirty="0"/>
            </a:br>
            <a:r>
              <a:rPr lang="en-US" altLang="zh-TW" sz="2400" dirty="0"/>
              <a:t>    he who watches over you will not slumber;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altLang="zh-TW" sz="2400" b="1" baseline="30000" dirty="0"/>
              <a:t>4 </a:t>
            </a:r>
            <a:r>
              <a:rPr lang="en-US" altLang="zh-TW" sz="2400" dirty="0"/>
              <a:t>indeed, he who watches over Israel</a:t>
            </a:r>
            <a:br>
              <a:rPr lang="en-US" altLang="zh-TW" sz="2400" dirty="0"/>
            </a:br>
            <a:r>
              <a:rPr lang="en-US" altLang="zh-TW" sz="2400" dirty="0"/>
              <a:t>    will neither slumber nor sleep.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altLang="zh-TW" sz="2400" b="1" baseline="30000" dirty="0"/>
              <a:t>5 </a:t>
            </a:r>
            <a:r>
              <a:rPr lang="en-US" altLang="zh-TW" sz="2400" dirty="0"/>
              <a:t>The </a:t>
            </a:r>
            <a:r>
              <a:rPr lang="en-US" altLang="zh-TW" sz="2400" cap="small" dirty="0"/>
              <a:t>Lord</a:t>
            </a:r>
            <a:r>
              <a:rPr lang="en-US" altLang="zh-TW" sz="2400" dirty="0"/>
              <a:t> watches over you—</a:t>
            </a:r>
            <a:br>
              <a:rPr lang="en-US" altLang="zh-TW" sz="2400" dirty="0"/>
            </a:br>
            <a:r>
              <a:rPr lang="en-US" altLang="zh-TW" sz="2400" dirty="0"/>
              <a:t>    the </a:t>
            </a:r>
            <a:r>
              <a:rPr lang="en-US" altLang="zh-TW" sz="2400" cap="small" dirty="0"/>
              <a:t>Lord</a:t>
            </a:r>
            <a:r>
              <a:rPr lang="en-US" altLang="zh-TW" sz="2400" dirty="0"/>
              <a:t> is your shade at your right hand;</a:t>
            </a:r>
            <a:br>
              <a:rPr lang="en-US" altLang="zh-TW" sz="2400" dirty="0"/>
            </a:br>
            <a:endParaRPr lang="zh-TW" altLang="en-US" dirty="0"/>
          </a:p>
        </p:txBody>
      </p:sp>
      <p:sp>
        <p:nvSpPr>
          <p:cNvPr id="60419" name="TextBox 6">
            <a:extLst>
              <a:ext uri="{FF2B5EF4-FFF2-40B4-BE49-F238E27FC236}">
                <a16:creationId xmlns:a16="http://schemas.microsoft.com/office/drawing/2014/main" id="{72A5A0AC-1187-1B0B-483B-D17619E1A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4" y="5541964"/>
            <a:ext cx="4670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>
                <a:solidFill>
                  <a:srgbClr val="000000"/>
                </a:solidFill>
                <a:latin typeface="Calibri" panose="020F0502020204030204" pitchFamily="34" charset="0"/>
                <a:ea typeface="PMingLiU" panose="02020500000000000000" pitchFamily="18" charset="-120"/>
              </a:rPr>
              <a:t>詩 篇 </a:t>
            </a:r>
            <a:r>
              <a:rPr lang="en-US" altLang="zh-TW" b="1">
                <a:solidFill>
                  <a:srgbClr val="000000"/>
                </a:solidFill>
                <a:latin typeface="Calibri" panose="020F0502020204030204" pitchFamily="34" charset="0"/>
                <a:ea typeface="PMingLiU" panose="02020500000000000000" pitchFamily="18" charset="-120"/>
              </a:rPr>
              <a:t>Psalm 121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02209-88D7-3451-45E0-BAD8B33A3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788" y="857250"/>
            <a:ext cx="9193213" cy="51435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br>
              <a:rPr lang="en-US" altLang="zh-TW" b="1" baseline="30000" dirty="0"/>
            </a:br>
            <a:br>
              <a:rPr lang="zh-TW" altLang="en-US" b="1" baseline="30000" dirty="0"/>
            </a:br>
            <a:r>
              <a:rPr lang="en-US" altLang="zh-TW" sz="27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6 </a:t>
            </a:r>
            <a:r>
              <a:rPr lang="zh-TW" altLang="en-US" sz="27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白 日 ， 太 陽 必 不 傷 你 ； 夜 間 ， 月 亮 必 不 害 你 。</a:t>
            </a:r>
            <a:endParaRPr lang="en-US" altLang="zh-TW" sz="27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altLang="zh-TW" sz="27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7 </a:t>
            </a:r>
            <a:r>
              <a:rPr lang="zh-TW" altLang="en-US" sz="27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耶 和 華 要 保 護 你 ， 免 受 一 切 的 災 害 ； 他 要 保 護 你 的 性 命 。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altLang="zh-TW" sz="27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8 </a:t>
            </a:r>
            <a:r>
              <a:rPr lang="zh-TW" altLang="en-US" sz="27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 出 你 入 ， 耶 和 華 要 保 護 你 ， 從 今 時 直 到 永 遠 。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n-US" altLang="zh-TW" b="1" baseline="300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altLang="zh-TW" sz="2400" b="1" baseline="30000" dirty="0"/>
              <a:t>6 </a:t>
            </a:r>
            <a:r>
              <a:rPr lang="en-US" altLang="zh-TW" sz="2400" dirty="0"/>
              <a:t>the sun will not harm you by day,</a:t>
            </a:r>
            <a:br>
              <a:rPr lang="en-US" altLang="zh-TW" sz="2400" dirty="0"/>
            </a:br>
            <a:r>
              <a:rPr lang="en-US" altLang="zh-TW" sz="2400" dirty="0"/>
              <a:t>    nor the moon by night.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altLang="zh-TW" sz="2400" b="1" baseline="30000" dirty="0"/>
              <a:t>7 </a:t>
            </a:r>
            <a:r>
              <a:rPr lang="en-US" altLang="zh-TW" sz="2400" dirty="0"/>
              <a:t>The </a:t>
            </a:r>
            <a:r>
              <a:rPr lang="en-US" altLang="zh-TW" sz="2400" cap="small" dirty="0"/>
              <a:t>Lord</a:t>
            </a:r>
            <a:r>
              <a:rPr lang="en-US" altLang="zh-TW" sz="2400" dirty="0"/>
              <a:t> will keep you from all harm—</a:t>
            </a:r>
            <a:br>
              <a:rPr lang="en-US" altLang="zh-TW" sz="2400" dirty="0"/>
            </a:br>
            <a:r>
              <a:rPr lang="en-US" altLang="zh-TW" sz="2400" dirty="0"/>
              <a:t>    he will watch over your life;</a:t>
            </a:r>
            <a:br>
              <a:rPr lang="en-US" altLang="zh-TW" sz="2400" dirty="0"/>
            </a:br>
            <a:r>
              <a:rPr lang="en-US" altLang="zh-TW" sz="2400" b="1" baseline="30000" dirty="0"/>
              <a:t>8 </a:t>
            </a:r>
            <a:r>
              <a:rPr lang="en-US" altLang="zh-TW" sz="2400" dirty="0"/>
              <a:t>the </a:t>
            </a:r>
            <a:r>
              <a:rPr lang="en-US" altLang="zh-TW" sz="2400" cap="small" dirty="0"/>
              <a:t>Lord</a:t>
            </a:r>
            <a:r>
              <a:rPr lang="en-US" altLang="zh-TW" sz="2400" dirty="0"/>
              <a:t> will watch over your coming and going</a:t>
            </a:r>
            <a:br>
              <a:rPr lang="en-US" altLang="zh-TW" sz="2400" dirty="0"/>
            </a:br>
            <a:r>
              <a:rPr lang="en-US" altLang="zh-TW" sz="2400" dirty="0"/>
              <a:t>    both now and forevermore.</a:t>
            </a:r>
            <a:endParaRPr lang="zh-TW" altLang="en-US" sz="2400" dirty="0"/>
          </a:p>
        </p:txBody>
      </p:sp>
      <p:sp>
        <p:nvSpPr>
          <p:cNvPr id="61443" name="TextBox 3">
            <a:extLst>
              <a:ext uri="{FF2B5EF4-FFF2-40B4-BE49-F238E27FC236}">
                <a16:creationId xmlns:a16="http://schemas.microsoft.com/office/drawing/2014/main" id="{FB46E489-636C-3934-701C-BF2EC4A1E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4" y="5541964"/>
            <a:ext cx="4670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YuanMedium-B5" pitchFamily="49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>
                <a:solidFill>
                  <a:srgbClr val="000000"/>
                </a:solidFill>
                <a:latin typeface="Calibri" panose="020F0502020204030204" pitchFamily="34" charset="0"/>
                <a:ea typeface="PMingLiU" panose="02020500000000000000" pitchFamily="18" charset="-120"/>
              </a:rPr>
              <a:t>詩 篇 </a:t>
            </a:r>
            <a:r>
              <a:rPr lang="en-US" altLang="zh-TW" b="1">
                <a:solidFill>
                  <a:srgbClr val="000000"/>
                </a:solidFill>
                <a:latin typeface="Calibri" panose="020F0502020204030204" pitchFamily="34" charset="0"/>
                <a:ea typeface="PMingLiU" panose="02020500000000000000" pitchFamily="18" charset="-120"/>
              </a:rPr>
              <a:t>Psalm 121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BB2BF59A-75A7-4570-38F9-CA33757558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92276" y="1039813"/>
            <a:ext cx="8816975" cy="48704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zh-TW">
                <a:latin typeface="Microsoft YaHei" panose="020B0503020204020204" pitchFamily="34" charset="-122"/>
                <a:ea typeface="Microsoft YaHei" panose="020B0503020204020204" pitchFamily="34" charset="-122"/>
              </a:rPr>
              <a:t>詩篇中的十五篇詩篇，即詩篇</a:t>
            </a:r>
            <a:r>
              <a:rPr lang="en-US" altLang="zh-TW">
                <a:latin typeface="Microsoft YaHei" panose="020B0503020204020204" pitchFamily="34" charset="-122"/>
                <a:ea typeface="Microsoft YaHei" panose="020B0503020204020204" pitchFamily="34" charset="-122"/>
              </a:rPr>
              <a:t> 120-134</a:t>
            </a:r>
            <a:r>
              <a:rPr lang="zh-TW" altLang="zh-TW">
                <a:latin typeface="Microsoft YaHei" panose="020B0503020204020204" pitchFamily="34" charset="-122"/>
                <a:ea typeface="Microsoft YaHei" panose="020B0503020204020204" pitchFamily="34" charset="-122"/>
              </a:rPr>
              <a:t>，都有一個共同的標題，「上 行 之 詩</a:t>
            </a:r>
            <a:r>
              <a:rPr lang="en-US" altLang="zh-TW"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zh-TW" altLang="zh-TW">
                <a:latin typeface="Microsoft YaHei" panose="020B0503020204020204" pitchFamily="34" charset="-122"/>
                <a:ea typeface="Microsoft YaHei" panose="020B0503020204020204" pitchFamily="34" charset="-122"/>
              </a:rPr>
              <a:t>朝聖者之歌」。</a:t>
            </a:r>
            <a:endParaRPr lang="en-US" altLang="zh-TW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TW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zh-TW">
                <a:latin typeface="Microsoft YaHei" panose="020B0503020204020204" pitchFamily="34" charset="-122"/>
                <a:ea typeface="Microsoft YaHei" panose="020B0503020204020204" pitchFamily="34" charset="-122"/>
              </a:rPr>
              <a:t>這十五首詩篇很可能來自古代以色列生活中的不同時間和地點，但整首詩集傳達的信息是，耶路撒冷是上帝的子民聚集在一起慶祝和紀念的地方，也是感謝上帝的仁慈和幫助的地方。</a:t>
            </a:r>
            <a:endParaRPr lang="en-US" altLang="zh-TW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TW" altLang="zh-TW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zh-TW">
                <a:latin typeface="Microsoft YaHei" panose="020B0503020204020204" pitchFamily="34" charset="-122"/>
                <a:ea typeface="Microsoft YaHei" panose="020B0503020204020204" pitchFamily="34" charset="-122"/>
              </a:rPr>
              <a:t>詩篇</a:t>
            </a:r>
            <a:r>
              <a:rPr lang="en-US" altLang="zh-TW">
                <a:latin typeface="Microsoft YaHei" panose="020B0503020204020204" pitchFamily="34" charset="-122"/>
                <a:ea typeface="Microsoft YaHei" panose="020B0503020204020204" pitchFamily="34" charset="-122"/>
              </a:rPr>
              <a:t> 121 </a:t>
            </a:r>
            <a:r>
              <a:rPr lang="zh-TW" altLang="zh-TW">
                <a:latin typeface="Microsoft YaHei" panose="020B0503020204020204" pitchFamily="34" charset="-122"/>
                <a:ea typeface="Microsoft YaHei" panose="020B0503020204020204" pitchFamily="34" charset="-122"/>
              </a:rPr>
              <a:t>篇，即第二首上 行 之 詩，是詩人在前往耶路撒冷的途中唱的一首個人感恩讚美詩；耶路撒冷的群山在視野中，上帝指引著歌手的腳步。這篇詩篇中有兩個聲音</a:t>
            </a:r>
            <a:r>
              <a:rPr lang="en-US" altLang="zh-TW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TW" altLang="zh-TW">
                <a:latin typeface="Microsoft YaHei" panose="020B0503020204020204" pitchFamily="34" charset="-122"/>
                <a:ea typeface="Microsoft YaHei" panose="020B0503020204020204" pitchFamily="34" charset="-122"/>
              </a:rPr>
              <a:t>一個是個人歌手，他表達了對主的堅定信任；另一個是答唱者，他向歌手保證主確實會保佑歌手，從而將這篇詩篇分為兩個部分，與這篇詩篇中的兩個聲音相對應：</a:t>
            </a:r>
          </a:p>
          <a:p>
            <a:endParaRPr lang="zh-TW" altLang="zh-TW"/>
          </a:p>
          <a:p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92C1B-0A43-B551-F6CB-F3BC0E0B1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927231"/>
            <a:ext cx="9144000" cy="5017537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zh-TW" dirty="0"/>
              <a:t>第</a:t>
            </a:r>
            <a:r>
              <a:rPr lang="en-US" altLang="zh-TW" dirty="0"/>
              <a:t> 1-2 </a:t>
            </a:r>
            <a:r>
              <a:rPr lang="zh-TW" altLang="zh-TW" dirty="0"/>
              <a:t>節：個人</a:t>
            </a:r>
            <a:r>
              <a:rPr lang="en-US" altLang="zh-TW" dirty="0"/>
              <a:t>(</a:t>
            </a:r>
            <a:r>
              <a:rPr lang="zh-TW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歌手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zh-TW" dirty="0"/>
              <a:t>的信仰告白</a:t>
            </a:r>
            <a:endParaRPr lang="en-US" altLang="zh-TW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altLang="zh-TW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 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 要 向 山 舉 目 ； 我 的 </a:t>
            </a:r>
            <a:r>
              <a:rPr lang="zh-TW" altLang="en-US" u="sng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幫 助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從 何 而 來 ？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2 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 的 </a:t>
            </a:r>
            <a:r>
              <a:rPr lang="zh-TW" altLang="en-US" u="sng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幫 助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從 </a:t>
            </a:r>
            <a:r>
              <a:rPr lang="zh-TW" altLang="en-US" u="sng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造 天 地 的 耶 和 華 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而 來 。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幫 助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US" altLang="zh-TW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ezer</a:t>
            </a:r>
            <a:r>
              <a:rPr lang="zh-TW" altLang="zh-TW" dirty="0"/>
              <a:t>幫助者</a:t>
            </a:r>
            <a:endParaRPr lang="en-US" altLang="zh-TW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“另一個名叫以利以謝，因為他說：「我父親的　</a:t>
            </a:r>
            <a:r>
              <a:rPr lang="zh-TW" altLang="en-US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神幫助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我，救我脫離法老的刀。」”出埃及記 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18:4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“我們的心向來等候耶和華； </a:t>
            </a:r>
            <a:r>
              <a:rPr lang="zh-TW" altLang="en-US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他是我們的幫助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，是我們的盾牌。”詩篇 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33:2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造 天 地 的 耶 和 華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天地創造者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 </a:t>
            </a:r>
            <a:r>
              <a:rPr lang="zh-TW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詩篇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121:2, 124:8, 134:3 </a:t>
            </a:r>
            <a:r>
              <a:rPr lang="zh-TW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146:6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zh-TW" altLang="zh-TW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D6A10-F4E9-74B3-6C67-3594501D2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927231"/>
            <a:ext cx="9144000" cy="5017537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3-8 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節：答唱者的回應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altLang="zh-TW" sz="2400" b="1" baseline="30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sz="24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3 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他 必 不 叫 你 的 腳 搖 動 ； </a:t>
            </a:r>
            <a:r>
              <a:rPr lang="zh-TW" altLang="en-US" sz="2400" u="sng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保 護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你 的 必 不 打 盹 ！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sz="24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4 </a:t>
            </a:r>
            <a:r>
              <a:rPr lang="zh-TW" altLang="en-US" sz="2400" u="sng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保 護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以 色 列 的 ， 也 不 打 盹 也 不 睡 覺 。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sz="24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5 </a:t>
            </a:r>
            <a:r>
              <a:rPr lang="zh-TW" altLang="en-US" sz="2400" u="sng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保 護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你 的 是 耶 和 華 ； 耶 和 華 在 你 右 邊 </a:t>
            </a:r>
            <a:r>
              <a:rPr lang="zh-TW" altLang="en-US" sz="2400" u="sng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蔭 庇</a:t>
            </a:r>
            <a:r>
              <a:rPr lang="zh-TW" altLang="en-US" sz="2400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 。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sz="24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6 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白 日 ， 太 陽 必 不 傷 你 ； 夜 間 ， 月 亮 必 不 害 你 。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sz="24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7 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耶 和 華 要 </a:t>
            </a:r>
            <a:r>
              <a:rPr lang="zh-TW" altLang="en-US" sz="2400" u="sng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保 護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你 ， 免 受 一 切 的 災 害 ； 他 要 </a:t>
            </a:r>
            <a:r>
              <a:rPr lang="zh-TW" altLang="en-US" sz="2400" u="sng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保 護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你 的 性 命 。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sz="24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8 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 出 你 入 ， 耶 和 華 要 </a:t>
            </a:r>
            <a:r>
              <a:rPr lang="zh-TW" altLang="en-US" sz="2400" u="sng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保 護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你 ， 從 今 時 直 到 永 遠 。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zh-TW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保 護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回應者稱主為「守護者」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”Keep”</a:t>
            </a:r>
            <a:r>
              <a:rPr lang="zh-TW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意思是「保護、守衛、看守、照顧」。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zh-TW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93D0BDBD-49BD-73BF-3D7C-9B19761CE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FF9C2E0F-2C18-6ABE-6C21-01D8D063E9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829A30EA-3A7D-A0DB-FF4C-3B15B3AD44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7587" name="Content Placeholder 4">
            <a:extLst>
              <a:ext uri="{FF2B5EF4-FFF2-40B4-BE49-F238E27FC236}">
                <a16:creationId xmlns:a16="http://schemas.microsoft.com/office/drawing/2014/main" id="{A67C475B-1778-EF50-71FA-91CEFFCCFD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798514"/>
            <a:ext cx="7378700" cy="520223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Content Placeholder 8">
            <a:extLst>
              <a:ext uri="{FF2B5EF4-FFF2-40B4-BE49-F238E27FC236}">
                <a16:creationId xmlns:a16="http://schemas.microsoft.com/office/drawing/2014/main" id="{5DB420B7-D253-322D-10E4-91067D83E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425450"/>
            <a:ext cx="425767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923</Words>
  <Application>Microsoft Office PowerPoint</Application>
  <PresentationFormat>Widescreen</PresentationFormat>
  <Paragraphs>51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Microsoft YaHei</vt:lpstr>
      <vt:lpstr>Arial</vt:lpstr>
      <vt:lpstr>Calibri</vt:lpstr>
      <vt:lpstr>Calibri Light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BCCC_User</dc:creator>
  <cp:lastModifiedBy>BCCC_User</cp:lastModifiedBy>
  <cp:revision>1</cp:revision>
  <dcterms:created xsi:type="dcterms:W3CDTF">2025-06-01T16:01:02Z</dcterms:created>
  <dcterms:modified xsi:type="dcterms:W3CDTF">2025-06-01T16:01:34Z</dcterms:modified>
</cp:coreProperties>
</file>