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3882" r:id="rId2"/>
    <p:sldId id="3884" r:id="rId3"/>
    <p:sldId id="3885" r:id="rId4"/>
    <p:sldId id="3886" r:id="rId5"/>
    <p:sldId id="3887" r:id="rId6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083E6E3-FA7D-4D7B-A595-EF9225AFEA82}" styleName="浅色样式 1 - 强调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32054" autoAdjust="0"/>
    <p:restoredTop sz="94660"/>
  </p:normalViewPr>
  <p:slideViewPr>
    <p:cSldViewPr snapToGrid="0">
      <p:cViewPr>
        <p:scale>
          <a:sx n="100" d="100"/>
          <a:sy n="100" d="100"/>
        </p:scale>
        <p:origin x="-154" y="-346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2025/6/7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204598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2025/6/7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279505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2025/6/7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300490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2025/6/7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473520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2025/6/7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582396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2025/6/7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751895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2025/6/7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537786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2025/6/7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783610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2025/6/7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359669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2025/6/7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744283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 smtClean="0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2025/6/7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654060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48BE71-93B8-4E6C-B256-1FF6E6ECD4B6}" type="datetimeFigureOut">
              <a:rPr lang="zh-CN" altLang="en-US" smtClean="0"/>
              <a:t>2025/6/7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837444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20000"/>
              </a:lnSpc>
            </a:pPr>
            <a:r>
              <a:rPr lang="zh-CN" altLang="en-US" sz="36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基督徒与</a:t>
            </a:r>
            <a:r>
              <a:rPr lang="zh-CN" altLang="en-US" sz="36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世界</a:t>
            </a:r>
            <a:endParaRPr lang="en-US" altLang="zh-CN" sz="3600" b="1" u="sng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20000"/>
              </a:lnSpc>
            </a:pPr>
            <a:r>
              <a:rPr lang="zh-CN" altLang="en-US" sz="36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爱</a:t>
            </a:r>
            <a:r>
              <a:rPr lang="zh-CN" altLang="en-US" sz="36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世上的人</a:t>
            </a:r>
          </a:p>
          <a:p>
            <a:pPr marL="457200" indent="-457200" algn="l">
              <a:lnSpc>
                <a:spcPct val="150000"/>
              </a:lnSpc>
              <a:buFont typeface="Arial" pitchFamily="34" charset="0"/>
              <a:buChar char="•"/>
            </a:pPr>
            <a:r>
              <a:rPr lang="zh-CN" altLang="en-US" sz="36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爱神</a:t>
            </a:r>
            <a:r>
              <a:rPr lang="zh-CN" altLang="en-US" sz="36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必然爱神所爱的人</a:t>
            </a:r>
          </a:p>
          <a:p>
            <a:pPr marL="457200" indent="-457200" algn="l">
              <a:lnSpc>
                <a:spcPct val="150000"/>
              </a:lnSpc>
              <a:buFont typeface="Arial" pitchFamily="34" charset="0"/>
              <a:buChar char="•"/>
            </a:pPr>
            <a:r>
              <a:rPr lang="zh-CN" altLang="en-US" sz="36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尊重</a:t>
            </a:r>
            <a:r>
              <a:rPr lang="zh-CN" altLang="en-US" sz="36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人的权利和自由</a:t>
            </a:r>
          </a:p>
          <a:p>
            <a:pPr marL="457200" indent="-457200" algn="l">
              <a:lnSpc>
                <a:spcPct val="150000"/>
              </a:lnSpc>
              <a:buFont typeface="Arial" pitchFamily="34" charset="0"/>
              <a:buChar char="•"/>
            </a:pPr>
            <a:r>
              <a:rPr lang="zh-CN" altLang="en-US" sz="36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竭力</a:t>
            </a:r>
            <a:r>
              <a:rPr lang="zh-CN" altLang="en-US" sz="36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保守人的生命与</a:t>
            </a:r>
            <a:r>
              <a:rPr lang="zh-CN" altLang="en-US" sz="36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完整</a:t>
            </a:r>
            <a:endParaRPr lang="en-US" altLang="zh-CN" sz="3600" b="1" spc="100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914400" lvl="1" indent="-457200" algn="l">
              <a:lnSpc>
                <a:spcPct val="120000"/>
              </a:lnSpc>
              <a:buFont typeface="Arial" pitchFamily="34" charset="0"/>
              <a:buChar char="•"/>
            </a:pP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	竭力保守人的生命</a:t>
            </a:r>
          </a:p>
          <a:p>
            <a:pPr marL="914400" lvl="1" indent="-457200" algn="l">
              <a:lnSpc>
                <a:spcPct val="120000"/>
              </a:lnSpc>
              <a:buFont typeface="Arial" pitchFamily="34" charset="0"/>
              <a:buChar char="•"/>
            </a:pP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	竭力保守人生命的完整</a:t>
            </a:r>
            <a:endParaRPr lang="zh-CN" altLang="en-US" sz="32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4666097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50000"/>
              </a:lnSpc>
            </a:pPr>
            <a:r>
              <a:rPr lang="zh-CN" altLang="en-US" sz="32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爱神</a:t>
            </a:r>
            <a:r>
              <a:rPr lang="zh-CN" altLang="en-US" sz="32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与爱人</a:t>
            </a:r>
          </a:p>
          <a:p>
            <a:pPr marL="457200" indent="-457200" algn="l">
              <a:lnSpc>
                <a:spcPct val="150000"/>
              </a:lnSpc>
              <a:buFont typeface="Arial" pitchFamily="34" charset="0"/>
              <a:buChar char="•"/>
            </a:pP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爱人是爱神的体现</a:t>
            </a:r>
          </a:p>
          <a:p>
            <a:pPr lvl="2" algn="l">
              <a:lnSpc>
                <a:spcPct val="150000"/>
              </a:lnSpc>
            </a:pPr>
            <a:r>
              <a:rPr lang="en-US" altLang="zh-CN" sz="28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2800" b="1" spc="100" dirty="0">
                <a:solidFill>
                  <a:srgbClr val="FFFF00"/>
                </a:solidFill>
                <a:ea typeface="微软雅黑" panose="020B0503020204020204" pitchFamily="34" charset="-122"/>
              </a:rPr>
              <a:t>约</a:t>
            </a:r>
            <a:r>
              <a:rPr lang="zh-CN" altLang="en-US" sz="2800" b="1" spc="100" dirty="0" smtClean="0">
                <a:solidFill>
                  <a:srgbClr val="FFFF00"/>
                </a:solidFill>
                <a:ea typeface="微软雅黑" panose="020B0503020204020204" pitchFamily="34" charset="-122"/>
              </a:rPr>
              <a:t>壹 </a:t>
            </a:r>
            <a:r>
              <a:rPr lang="en-US" altLang="zh-CN" sz="28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1 John 4:20-21</a:t>
            </a:r>
            <a:r>
              <a:rPr lang="en-US" altLang="zh-CN" sz="28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】</a:t>
            </a:r>
          </a:p>
          <a:p>
            <a:pPr marL="457200" indent="-457200" algn="l">
              <a:lnSpc>
                <a:spcPct val="150000"/>
              </a:lnSpc>
              <a:buFont typeface="Arial" pitchFamily="34" charset="0"/>
              <a:buChar char="•"/>
            </a:pPr>
            <a:r>
              <a:rPr lang="en-US" altLang="zh-CN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</a:t>
            </a: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因为爱神而爱人，就保证了爱的无私</a:t>
            </a:r>
            <a:r>
              <a:rPr lang="zh-CN" altLang="en-US" sz="32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性</a:t>
            </a:r>
            <a:endParaRPr lang="en-US" altLang="zh-CN" sz="3200" b="1" spc="100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50000"/>
              </a:lnSpc>
              <a:buFont typeface="Arial" pitchFamily="34" charset="0"/>
              <a:buChar char="•"/>
            </a:pP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爱神与爱人即统一又不同</a:t>
            </a:r>
          </a:p>
          <a:p>
            <a:pPr lvl="1" indent="-457200" algn="l">
              <a:lnSpc>
                <a:spcPct val="150000"/>
              </a:lnSpc>
              <a:spcBef>
                <a:spcPts val="1000"/>
              </a:spcBef>
              <a:buFont typeface="Arial" pitchFamily="34" charset="0"/>
              <a:buChar char="•"/>
            </a:pP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</a:t>
            </a: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	爱与被爱是人最大的需要</a:t>
            </a:r>
          </a:p>
          <a:p>
            <a:pPr marL="457200" indent="-457200" algn="l">
              <a:lnSpc>
                <a:spcPct val="150000"/>
              </a:lnSpc>
              <a:buFont typeface="Arial" pitchFamily="34" charset="0"/>
              <a:buChar char="•"/>
            </a:pP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没有爱生命无法</a:t>
            </a:r>
            <a:r>
              <a:rPr lang="zh-CN" altLang="en-US" sz="32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延续</a:t>
            </a:r>
            <a:endParaRPr lang="zh-CN" altLang="en-US" sz="32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50000"/>
              </a:lnSpc>
              <a:buFont typeface="Arial" pitchFamily="34" charset="0"/>
              <a:buChar char="•"/>
            </a:pPr>
            <a:endParaRPr lang="zh-CN" altLang="en-US" sz="32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6690919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50000"/>
              </a:lnSpc>
            </a:pPr>
            <a:r>
              <a:rPr lang="zh-CN" altLang="en-US" sz="32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爱人</a:t>
            </a:r>
            <a:endParaRPr lang="zh-CN" altLang="en-US" sz="3200" b="1" u="sng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50000"/>
              </a:lnSpc>
              <a:buFont typeface="Arial" pitchFamily="34" charset="0"/>
              <a:buChar char="•"/>
            </a:pP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爱邻舍</a:t>
            </a:r>
          </a:p>
          <a:p>
            <a:pPr marL="457200" indent="-457200" algn="l">
              <a:lnSpc>
                <a:spcPct val="150000"/>
              </a:lnSpc>
              <a:buFont typeface="Arial" pitchFamily="34" charset="0"/>
              <a:buChar char="•"/>
            </a:pP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爱仇敌</a:t>
            </a:r>
          </a:p>
          <a:p>
            <a:pPr marL="457200" indent="-457200" algn="l">
              <a:lnSpc>
                <a:spcPct val="150000"/>
              </a:lnSpc>
              <a:buFont typeface="Arial" pitchFamily="34" charset="0"/>
              <a:buChar char="•"/>
            </a:pP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爱人如己</a:t>
            </a:r>
          </a:p>
          <a:p>
            <a:pPr marL="457200" indent="-457200" algn="l">
              <a:lnSpc>
                <a:spcPct val="150000"/>
              </a:lnSpc>
              <a:buFont typeface="Arial" pitchFamily="34" charset="0"/>
              <a:buChar char="•"/>
            </a:pPr>
            <a:endParaRPr lang="zh-CN" altLang="en-US" sz="32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8924664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50000"/>
              </a:lnSpc>
            </a:pPr>
            <a:r>
              <a:rPr lang="zh-CN" altLang="en-US" sz="32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信徒</a:t>
            </a:r>
            <a:r>
              <a:rPr lang="zh-CN" altLang="en-US" sz="32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彼此之间的爱与信徒对世人的爱</a:t>
            </a:r>
          </a:p>
          <a:p>
            <a:pPr marL="457200" indent="-457200" algn="l">
              <a:lnSpc>
                <a:spcPct val="120000"/>
              </a:lnSpc>
              <a:buFont typeface="Arial" pitchFamily="34" charset="0"/>
              <a:buChar char="•"/>
            </a:pP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信徒之间的爱要高于对世人的</a:t>
            </a:r>
            <a:r>
              <a:rPr lang="zh-CN" altLang="en-US" sz="32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爱</a:t>
            </a:r>
            <a:endParaRPr lang="zh-CN" altLang="en-US" sz="32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lvl="1" algn="l">
              <a:lnSpc>
                <a:spcPct val="120000"/>
              </a:lnSpc>
            </a:pPr>
            <a:r>
              <a:rPr lang="en-US" altLang="zh-CN" sz="28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2800" b="1" spc="100" dirty="0" smtClean="0">
                <a:solidFill>
                  <a:srgbClr val="FFFF00"/>
                </a:solidFill>
                <a:ea typeface="微软雅黑" panose="020B0503020204020204" pitchFamily="34" charset="-122"/>
              </a:rPr>
              <a:t>加 </a:t>
            </a:r>
            <a:r>
              <a:rPr lang="en-US" altLang="zh-CN" sz="28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Gal </a:t>
            </a:r>
            <a:r>
              <a:rPr lang="en-US" altLang="zh-CN" sz="28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6:10</a:t>
            </a:r>
            <a:r>
              <a:rPr lang="en-US" altLang="zh-CN" sz="28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】</a:t>
            </a:r>
            <a:r>
              <a:rPr lang="zh-CN" altLang="en-US" sz="28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；</a:t>
            </a:r>
            <a:r>
              <a:rPr lang="en-US" altLang="zh-CN" sz="28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2800" b="1" spc="100" dirty="0">
                <a:solidFill>
                  <a:srgbClr val="FFFF00"/>
                </a:solidFill>
                <a:ea typeface="微软雅黑" panose="020B0503020204020204" pitchFamily="34" charset="-122"/>
              </a:rPr>
              <a:t>帖</a:t>
            </a:r>
            <a:r>
              <a:rPr lang="zh-CN" altLang="en-US" sz="2800" b="1" spc="100" dirty="0" smtClean="0">
                <a:solidFill>
                  <a:srgbClr val="FFFF00"/>
                </a:solidFill>
                <a:ea typeface="微软雅黑" panose="020B0503020204020204" pitchFamily="34" charset="-122"/>
              </a:rPr>
              <a:t>前 </a:t>
            </a:r>
            <a:r>
              <a:rPr lang="en-US" altLang="zh-CN" sz="28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1Ths </a:t>
            </a:r>
            <a:r>
              <a:rPr lang="en-US" altLang="zh-CN" sz="28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4:9</a:t>
            </a:r>
            <a:r>
              <a:rPr lang="en-US" altLang="zh-CN" sz="28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】</a:t>
            </a:r>
            <a:r>
              <a:rPr lang="zh-CN" altLang="en-US" sz="28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；</a:t>
            </a:r>
            <a:r>
              <a:rPr lang="en-US" altLang="zh-CN" sz="28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2800" b="1" spc="100" dirty="0">
                <a:solidFill>
                  <a:srgbClr val="FFFF00"/>
                </a:solidFill>
                <a:ea typeface="微软雅黑" panose="020B0503020204020204" pitchFamily="34" charset="-122"/>
              </a:rPr>
              <a:t>帖</a:t>
            </a:r>
            <a:r>
              <a:rPr lang="zh-CN" altLang="en-US" sz="2800" b="1" spc="100" dirty="0" smtClean="0">
                <a:solidFill>
                  <a:srgbClr val="FFFF00"/>
                </a:solidFill>
                <a:ea typeface="微软雅黑" panose="020B0503020204020204" pitchFamily="34" charset="-122"/>
              </a:rPr>
              <a:t>前 </a:t>
            </a:r>
            <a:r>
              <a:rPr lang="en-US" altLang="zh-CN" sz="28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1Ths </a:t>
            </a:r>
            <a:r>
              <a:rPr lang="en-US" altLang="zh-CN" sz="28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4:12</a:t>
            </a:r>
            <a:r>
              <a:rPr lang="en-US" altLang="zh-CN" sz="28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】</a:t>
            </a:r>
            <a:r>
              <a:rPr lang="zh-CN" altLang="en-US" sz="28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；</a:t>
            </a:r>
            <a:r>
              <a:rPr lang="en-US" altLang="zh-CN" sz="28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2800" b="1" spc="100" dirty="0">
                <a:solidFill>
                  <a:srgbClr val="FFFF00"/>
                </a:solidFill>
                <a:ea typeface="微软雅黑" panose="020B0503020204020204" pitchFamily="34" charset="-122"/>
              </a:rPr>
              <a:t>约</a:t>
            </a:r>
            <a:r>
              <a:rPr lang="zh-CN" altLang="en-US" sz="2800" b="1" spc="100" dirty="0" smtClean="0">
                <a:solidFill>
                  <a:srgbClr val="FFFF00"/>
                </a:solidFill>
                <a:ea typeface="微软雅黑" panose="020B0503020204020204" pitchFamily="34" charset="-122"/>
              </a:rPr>
              <a:t>壹 </a:t>
            </a:r>
            <a:r>
              <a:rPr lang="en-US" altLang="zh-CN" sz="28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1 </a:t>
            </a:r>
            <a:r>
              <a:rPr lang="en-US" altLang="zh-CN" sz="2800" b="1" spc="100" dirty="0" err="1">
                <a:solidFill>
                  <a:schemeClr val="bg1"/>
                </a:solidFill>
                <a:ea typeface="微软雅黑" panose="020B0503020204020204" pitchFamily="34" charset="-122"/>
              </a:rPr>
              <a:t>Jn</a:t>
            </a:r>
            <a:r>
              <a:rPr lang="en-US" altLang="zh-CN" sz="28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 3:16-18</a:t>
            </a:r>
            <a:r>
              <a:rPr lang="en-US" altLang="zh-CN" sz="28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】</a:t>
            </a:r>
            <a:r>
              <a:rPr lang="zh-CN" altLang="en-US" sz="28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；</a:t>
            </a:r>
            <a:r>
              <a:rPr lang="en-US" altLang="zh-CN" sz="28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2800" b="1" spc="100" dirty="0">
                <a:solidFill>
                  <a:srgbClr val="FFFF00"/>
                </a:solidFill>
                <a:ea typeface="微软雅黑" panose="020B0503020204020204" pitchFamily="34" charset="-122"/>
              </a:rPr>
              <a:t>林前</a:t>
            </a:r>
            <a:r>
              <a:rPr lang="zh-CN" altLang="en-US" sz="28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 </a:t>
            </a:r>
            <a:r>
              <a:rPr lang="en-US" altLang="zh-CN" sz="28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1 </a:t>
            </a:r>
            <a:r>
              <a:rPr lang="en-US" altLang="zh-CN" sz="2800" b="1" spc="100" dirty="0" err="1">
                <a:solidFill>
                  <a:schemeClr val="bg1"/>
                </a:solidFill>
                <a:ea typeface="微软雅黑" panose="020B0503020204020204" pitchFamily="34" charset="-122"/>
              </a:rPr>
              <a:t>Cor</a:t>
            </a:r>
            <a:r>
              <a:rPr lang="en-US" altLang="zh-CN" sz="28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 5:11-13</a:t>
            </a:r>
            <a:r>
              <a:rPr lang="en-US" altLang="zh-CN" sz="28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】</a:t>
            </a:r>
            <a:r>
              <a:rPr lang="zh-CN" altLang="en-US" sz="28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；</a:t>
            </a:r>
            <a:r>
              <a:rPr lang="en-US" altLang="zh-CN" sz="28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2800" b="1" spc="100" dirty="0">
                <a:solidFill>
                  <a:srgbClr val="FFFF00"/>
                </a:solidFill>
                <a:ea typeface="微软雅黑" panose="020B0503020204020204" pitchFamily="34" charset="-122"/>
              </a:rPr>
              <a:t>林后</a:t>
            </a:r>
            <a:r>
              <a:rPr lang="zh-CN" altLang="en-US" sz="28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 </a:t>
            </a:r>
            <a:r>
              <a:rPr lang="en-US" altLang="zh-CN" sz="28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2 </a:t>
            </a:r>
            <a:r>
              <a:rPr lang="en-US" altLang="zh-CN" sz="2800" b="1" spc="100" dirty="0" err="1">
                <a:solidFill>
                  <a:schemeClr val="bg1"/>
                </a:solidFill>
                <a:ea typeface="微软雅黑" panose="020B0503020204020204" pitchFamily="34" charset="-122"/>
              </a:rPr>
              <a:t>Cor</a:t>
            </a:r>
            <a:r>
              <a:rPr lang="en-US" altLang="zh-CN" sz="28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 6:14-16</a:t>
            </a:r>
            <a:r>
              <a:rPr lang="en-US" altLang="zh-CN" sz="28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】</a:t>
            </a:r>
            <a:r>
              <a:rPr lang="zh-CN" altLang="en-US" sz="28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；</a:t>
            </a:r>
            <a:r>
              <a:rPr lang="en-US" altLang="zh-CN" sz="28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2800" b="1" spc="100" dirty="0">
                <a:solidFill>
                  <a:srgbClr val="FFFF00"/>
                </a:solidFill>
                <a:ea typeface="微软雅黑" panose="020B0503020204020204" pitchFamily="34" charset="-122"/>
              </a:rPr>
              <a:t>西</a:t>
            </a:r>
            <a:r>
              <a:rPr lang="zh-CN" altLang="en-US" sz="28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 </a:t>
            </a:r>
            <a:r>
              <a:rPr lang="en-US" altLang="zh-CN" sz="28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Col 4:5</a:t>
            </a:r>
            <a:r>
              <a:rPr lang="en-US" altLang="zh-CN" sz="28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】……</a:t>
            </a:r>
          </a:p>
          <a:p>
            <a:pPr lvl="1" algn="l">
              <a:lnSpc>
                <a:spcPct val="120000"/>
              </a:lnSpc>
            </a:pPr>
            <a:endParaRPr lang="en-US" altLang="zh-CN" sz="8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20000"/>
              </a:lnSpc>
              <a:buFont typeface="Arial" pitchFamily="34" charset="0"/>
              <a:buChar char="•"/>
            </a:pPr>
            <a:r>
              <a:rPr lang="en-US" altLang="zh-CN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</a:t>
            </a: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将信徒之间的爱与信徒对教外之人的爱进行区分的目的</a:t>
            </a:r>
            <a:r>
              <a:rPr lang="en-US" altLang="zh-CN" sz="32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……</a:t>
            </a:r>
          </a:p>
          <a:p>
            <a:pPr marL="457200" indent="-457200" algn="l">
              <a:lnSpc>
                <a:spcPct val="120000"/>
              </a:lnSpc>
              <a:buFont typeface="Arial" pitchFamily="34" charset="0"/>
              <a:buChar char="•"/>
            </a:pPr>
            <a:endParaRPr lang="en-US" altLang="zh-CN" sz="8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20000"/>
              </a:lnSpc>
              <a:buFont typeface="Arial" pitchFamily="34" charset="0"/>
              <a:buChar char="•"/>
            </a:pPr>
            <a:r>
              <a:rPr lang="en-US" altLang="zh-CN" sz="32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</a:t>
            </a:r>
            <a:r>
              <a:rPr lang="zh-CN" altLang="en-US" sz="32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任何</a:t>
            </a: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教外的人</a:t>
            </a:r>
            <a:r>
              <a:rPr lang="zh-CN" altLang="en-US" sz="32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，都</a:t>
            </a: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可能成为教内的弟兄姊妹！</a:t>
            </a:r>
          </a:p>
          <a:p>
            <a:pPr marL="457200" indent="-457200" algn="l">
              <a:lnSpc>
                <a:spcPct val="150000"/>
              </a:lnSpc>
              <a:buFont typeface="Arial" pitchFamily="34" charset="0"/>
              <a:buChar char="•"/>
            </a:pPr>
            <a:endParaRPr lang="zh-CN" altLang="en-US" sz="32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2001848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50000"/>
              </a:lnSpc>
            </a:pPr>
            <a:r>
              <a:rPr lang="zh-CN" altLang="en-US" sz="32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爱</a:t>
            </a:r>
            <a:r>
              <a:rPr lang="zh-CN" altLang="en-US" sz="32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自己</a:t>
            </a:r>
          </a:p>
          <a:p>
            <a:pPr marL="457200" indent="-457200" algn="l">
              <a:lnSpc>
                <a:spcPct val="150000"/>
              </a:lnSpc>
              <a:buFont typeface="Arial" pitchFamily="34" charset="0"/>
              <a:buChar char="•"/>
            </a:pP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爱自己并不是爱别人的完美标准，</a:t>
            </a:r>
          </a:p>
          <a:p>
            <a:pPr lvl="1" algn="l">
              <a:lnSpc>
                <a:spcPct val="150000"/>
              </a:lnSpc>
            </a:pPr>
            <a:r>
              <a:rPr lang="en-US" altLang="zh-CN" sz="28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2800" b="1" spc="100" dirty="0" smtClean="0">
                <a:solidFill>
                  <a:srgbClr val="FFFF00"/>
                </a:solidFill>
                <a:ea typeface="微软雅黑" panose="020B0503020204020204" pitchFamily="34" charset="-122"/>
              </a:rPr>
              <a:t>可</a:t>
            </a:r>
            <a:r>
              <a:rPr lang="zh-CN" altLang="en-US" sz="28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 </a:t>
            </a:r>
            <a:r>
              <a:rPr lang="en-US" altLang="zh-CN" sz="28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Mar </a:t>
            </a:r>
            <a:r>
              <a:rPr lang="en-US" altLang="zh-CN" sz="2800" b="1" spc="100">
                <a:solidFill>
                  <a:schemeClr val="bg1"/>
                </a:solidFill>
                <a:ea typeface="微软雅黑" panose="020B0503020204020204" pitchFamily="34" charset="-122"/>
              </a:rPr>
              <a:t>12:30-31</a:t>
            </a:r>
            <a:r>
              <a:rPr lang="en-US" altLang="zh-CN" sz="2800" b="1" spc="100" smtClean="0">
                <a:solidFill>
                  <a:schemeClr val="bg1"/>
                </a:solidFill>
                <a:ea typeface="微软雅黑" panose="020B0503020204020204" pitchFamily="34" charset="-122"/>
              </a:rPr>
              <a:t>】</a:t>
            </a:r>
          </a:p>
          <a:p>
            <a:pPr lvl="1" algn="l">
              <a:lnSpc>
                <a:spcPct val="150000"/>
              </a:lnSpc>
            </a:pPr>
            <a:endParaRPr lang="en-US" altLang="zh-CN" sz="28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50000"/>
              </a:lnSpc>
              <a:buFont typeface="Arial" pitchFamily="34" charset="0"/>
              <a:buChar char="•"/>
            </a:pPr>
            <a:r>
              <a:rPr lang="en-US" altLang="zh-CN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</a:t>
            </a: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爱别人的完美标准是神对人无条件的爱和主耶稣自我牺牲的爱。</a:t>
            </a:r>
          </a:p>
          <a:p>
            <a:pPr lvl="1" algn="l">
              <a:lnSpc>
                <a:spcPct val="150000"/>
              </a:lnSpc>
            </a:pPr>
            <a:r>
              <a:rPr lang="en-US" altLang="zh-CN" sz="28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2800" b="1" spc="100" dirty="0" smtClean="0">
                <a:solidFill>
                  <a:srgbClr val="FFFF00"/>
                </a:solidFill>
                <a:ea typeface="微软雅黑" panose="020B0503020204020204" pitchFamily="34" charset="-122"/>
              </a:rPr>
              <a:t>太 </a:t>
            </a:r>
            <a:r>
              <a:rPr lang="en-US" altLang="zh-CN" sz="28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Mat </a:t>
            </a:r>
            <a:r>
              <a:rPr lang="en-US" altLang="zh-CN" sz="28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5:45】</a:t>
            </a:r>
          </a:p>
          <a:p>
            <a:pPr marL="457200" indent="-457200" algn="l">
              <a:lnSpc>
                <a:spcPct val="150000"/>
              </a:lnSpc>
              <a:buFont typeface="Arial" pitchFamily="34" charset="0"/>
              <a:buChar char="•"/>
            </a:pPr>
            <a:endParaRPr lang="zh-CN" altLang="en-US" sz="32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2001848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">
  <a:themeElements>
    <a:clrScheme name="Office 主题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14809</TotalTime>
  <Words>52</Words>
  <Application>Microsoft Office PowerPoint</Application>
  <PresentationFormat>全屏显示(4:3)</PresentationFormat>
  <Paragraphs>31</Paragraphs>
  <Slides>5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5</vt:i4>
      </vt:variant>
    </vt:vector>
  </HeadingPairs>
  <TitlesOfParts>
    <vt:vector size="6" baseType="lpstr">
      <vt:lpstr>Office 主题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Barnabas Feng</dc:creator>
  <cp:lastModifiedBy>user</cp:lastModifiedBy>
  <cp:revision>1297</cp:revision>
  <dcterms:created xsi:type="dcterms:W3CDTF">2018-02-16T18:09:56Z</dcterms:created>
  <dcterms:modified xsi:type="dcterms:W3CDTF">2025-06-07T22:41:49Z</dcterms:modified>
</cp:coreProperties>
</file>