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82" r:id="rId2"/>
    <p:sldId id="3888" r:id="rId3"/>
    <p:sldId id="3884" r:id="rId4"/>
    <p:sldId id="3889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 varScale="1">
        <p:scale>
          <a:sx n="68" d="100"/>
          <a:sy n="68" d="100"/>
        </p:scale>
        <p:origin x="102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2025/6/15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2025/6/15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2025/6/15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2025/6/15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爱人（爱邻舍）</a:t>
            </a:r>
            <a:endParaRPr lang="en-US" altLang="zh-CN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zh-CN" altLang="en-US" sz="8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愿别人好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Willing the good of another </a:t>
            </a:r>
          </a:p>
          <a:p>
            <a:pPr marL="1028700" lvl="1" indent="-5715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尊重（看重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value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）别人的价值（才能，恩赐，个性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1028700" lvl="1" indent="-5715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使别人的价值得以成就，实现（为别人搭建“舞台”）</a:t>
            </a:r>
            <a:endParaRPr lang="en-US" altLang="zh-CN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1028700" lvl="1" indent="-5715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人（邻舍）是指：所有人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爱的准则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太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Mat 7:12】</a:t>
            </a:r>
          </a:p>
        </p:txBody>
      </p:sp>
    </p:spTree>
    <p:extLst>
      <p:ext uri="{BB962C8B-B14F-4D97-AF65-F5344CB8AC3E}">
        <p14:creationId xmlns:p14="http://schemas.microsoft.com/office/powerpoint/2010/main" val="1466609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爱人（爱邻舍）</a:t>
            </a:r>
            <a:endParaRPr lang="en-US" altLang="zh-CN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zh-CN" altLang="en-US" sz="8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爱人的动机（动力）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爱人的爱的动因：一种渴望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“爱己”的动机与“爱（别）人”的动机一样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“爱己”的动机与“爱（别）人”的目标一样</a:t>
            </a:r>
          </a:p>
        </p:txBody>
      </p:sp>
    </p:spTree>
    <p:extLst>
      <p:ext uri="{BB962C8B-B14F-4D97-AF65-F5344CB8AC3E}">
        <p14:creationId xmlns:p14="http://schemas.microsoft.com/office/powerpoint/2010/main" val="3999891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林前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 </a:t>
            </a:r>
            <a:r>
              <a:rPr lang="en-US" altLang="zh-CN" sz="3200" b="1" u="sng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Cor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13:4-8a】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爱是恒久忍耐，又有恩慈；爱是不嫉妒，爱是不自夸，不张狂，</a:t>
            </a:r>
            <a:endParaRPr lang="en-US" altLang="zh-CN" sz="3200" b="1" spc="100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Love suffers long and is kind; love does not envy; love does not parade itself, is not puffed up;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不作害羞的事，不求自己的益处，不轻易发怒，不计算人的恶，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does not behave rudely, does not seek its own, is not provoked, thinks no evil;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不喜欢不义，只喜欢真理；</a:t>
            </a:r>
            <a:endParaRPr lang="en-US" altLang="zh-CN" sz="3200" b="1" spc="100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does not rejoice in iniquity, but rejoices in the truth;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69091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65EFBD-5190-FC3F-1F15-86BA83488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>
            <a:extLst>
              <a:ext uri="{FF2B5EF4-FFF2-40B4-BE49-F238E27FC236}">
                <a16:creationId xmlns:a16="http://schemas.microsoft.com/office/drawing/2014/main" id="{D4E5B3E4-7278-2DE6-0163-5307E464A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林前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 </a:t>
            </a:r>
            <a:r>
              <a:rPr lang="en-US" altLang="zh-CN" sz="3200" b="1" u="sng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Cor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13:4-8a】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凡事包容，凡事相信，凡事盼望，凡事忍耐。</a:t>
            </a:r>
            <a:endParaRPr lang="en-US" altLang="zh-CN" sz="3200" b="1" spc="100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It always protects, always trusts, always hopes, always perseveres.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8a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 爱是永不止息。</a:t>
            </a:r>
            <a:endParaRPr lang="en-US" altLang="zh-CN" sz="3200" b="1" spc="100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Love never fails. 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58890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14821</TotalTime>
  <Words>336</Words>
  <Application>Microsoft Office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Microsoft YaHei</vt:lpstr>
      <vt:lpstr>Arial</vt:lpstr>
      <vt:lpstr>Calibri</vt:lpstr>
      <vt:lpstr>Calibri Light</vt:lpstr>
      <vt:lpstr>Office 主题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BCCC_User</cp:lastModifiedBy>
  <cp:revision>1301</cp:revision>
  <dcterms:created xsi:type="dcterms:W3CDTF">2018-02-16T18:09:56Z</dcterms:created>
  <dcterms:modified xsi:type="dcterms:W3CDTF">2025-06-15T18:09:11Z</dcterms:modified>
</cp:coreProperties>
</file>