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84" r:id="rId2"/>
    <p:sldId id="3892" r:id="rId3"/>
    <p:sldId id="3889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60" d="100"/>
          <a:sy n="60" d="100"/>
        </p:scale>
        <p:origin x="-754" y="-13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2025/7/5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正义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正义关注人的权利和责任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正义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美德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virtue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of justice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旧约正义观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新约正义观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主耶稣是正义的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榜样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8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问题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讨论：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我认为主耶稣所作过的所有事中，哪一件事最体现出主耶稣的“正义感”？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6909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en-US" altLang="zh-CN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正义”的社会实践</a:t>
            </a: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理论</a:t>
            </a:r>
            <a:endParaRPr lang="en-US" altLang="zh-CN" sz="32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成文法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理论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positive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law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theory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社会利益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理论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social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good </a:t>
            </a: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theory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en-US" altLang="zh-CN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>
                <a:solidFill>
                  <a:schemeClr val="bg1"/>
                </a:solidFill>
                <a:ea typeface="微软雅黑" panose="020B0503020204020204" pitchFamily="34" charset="-122"/>
              </a:rPr>
              <a:t>自然法</a:t>
            </a:r>
            <a:r>
              <a:rPr lang="zh-CN" altLang="en-US" sz="32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理论 </a:t>
            </a:r>
            <a:r>
              <a:rPr lang="en-US" altLang="zh-CN" sz="3200" b="1" spc="100" smtClean="0">
                <a:solidFill>
                  <a:schemeClr val="bg1"/>
                </a:solidFill>
                <a:ea typeface="微软雅黑" panose="020B0503020204020204" pitchFamily="34" charset="-122"/>
              </a:rPr>
              <a:t>natural </a:t>
            </a: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right theory </a:t>
            </a:r>
          </a:p>
        </p:txBody>
      </p:sp>
    </p:spTree>
    <p:extLst>
      <p:ext uri="{BB962C8B-B14F-4D97-AF65-F5344CB8AC3E}">
        <p14:creationId xmlns:p14="http://schemas.microsoft.com/office/powerpoint/2010/main" val="368371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社会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公平和正义</a:t>
            </a:r>
          </a:p>
          <a:p>
            <a:pPr algn="l">
              <a:lnSpc>
                <a:spcPct val="200000"/>
              </a:lnSpc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       旧约对于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社会正义和公平的要求：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对于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困苦和穷乏人，要求实践社会帮扶责任。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孤寡，要求实践社会帮扶责任。</a:t>
            </a:r>
          </a:p>
          <a:p>
            <a:pPr marL="914400" lvl="1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对于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受压制迫害者，要求实践社会帮助责任。</a:t>
            </a:r>
          </a:p>
        </p:txBody>
      </p:sp>
    </p:spTree>
    <p:extLst>
      <p:ext uri="{BB962C8B-B14F-4D97-AF65-F5344CB8AC3E}">
        <p14:creationId xmlns:p14="http://schemas.microsoft.com/office/powerpoint/2010/main" val="354434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14868</TotalTime>
  <Words>55</Words>
  <Application>Microsoft Office PowerPoint</Application>
  <PresentationFormat>全屏显示(4:3)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1310</cp:revision>
  <dcterms:created xsi:type="dcterms:W3CDTF">2018-02-16T18:09:56Z</dcterms:created>
  <dcterms:modified xsi:type="dcterms:W3CDTF">2025-07-05T18:08:16Z</dcterms:modified>
</cp:coreProperties>
</file>