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2" r:id="rId3"/>
    <p:sldId id="388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2025/7/12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对身体健康的关切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爱护身体是神赐给人的天性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弗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Eph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5:29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信徒的身体是神的殿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【</a:t>
            </a:r>
            <a:r>
              <a:rPr lang="zh-CN" altLang="en-US" sz="28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6:19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污秽的罪行和疾病往往交织在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一起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心灵健康与身体健康关联在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一起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心理心灵健康的前提</a:t>
            </a: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健康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与饮食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</a:t>
            </a:r>
            <a:r>
              <a:rPr lang="zh-CN" altLang="en-US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入口的不能污秽人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  【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15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11a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</a:t>
            </a:r>
            <a:r>
              <a:rPr lang="zh-CN" altLang="en-US" sz="36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神所造的物都是好的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     【</a:t>
            </a:r>
            <a:r>
              <a:rPr lang="zh-CN" altLang="en-US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提前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4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4a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en-US" altLang="zh-CN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节制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禁食（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fasting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健康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与服饰和住所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娱乐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和运动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适度的娱乐和运动有益于健康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节制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避免沉迷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避免药物的滥用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合宜的娱乐和运动可以激发人对上帝的感恩和称颂</a:t>
            </a:r>
          </a:p>
        </p:txBody>
      </p:sp>
    </p:spTree>
    <p:extLst>
      <p:ext uri="{BB962C8B-B14F-4D97-AF65-F5344CB8AC3E}">
        <p14:creationId xmlns:p14="http://schemas.microsoft.com/office/powerpoint/2010/main" val="35443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14874</TotalTime>
  <Words>20</Words>
  <Application>Microsoft Office PowerPoint</Application>
  <PresentationFormat>全屏显示(4:3)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1312</cp:revision>
  <dcterms:created xsi:type="dcterms:W3CDTF">2018-02-16T18:09:56Z</dcterms:created>
  <dcterms:modified xsi:type="dcterms:W3CDTF">2025-07-13T02:46:23Z</dcterms:modified>
</cp:coreProperties>
</file>