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84" r:id="rId2"/>
    <p:sldId id="3892" r:id="rId3"/>
    <p:sldId id="3889" r:id="rId4"/>
    <p:sldId id="3893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2025/7/20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2025/7/20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2025/7/20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2025/7/20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与身体的治疗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身体属于神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身体的治疗</a:t>
            </a:r>
          </a:p>
          <a:p>
            <a:pPr marL="914400" lvl="1" indent="-457200" algn="l">
              <a:lnSpc>
                <a:spcPct val="200000"/>
              </a:lnSpc>
              <a:buFont typeface="Wingdings" pitchFamily="2" charset="2"/>
              <a:buChar char="Ø"/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整体性原则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 principle of totality</a:t>
            </a:r>
          </a:p>
          <a:p>
            <a:pPr lvl="1" algn="l">
              <a:lnSpc>
                <a:spcPct val="200000"/>
              </a:lnSpc>
            </a:pP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    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太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Mat 18:8-9】</a:t>
            </a:r>
          </a:p>
          <a:p>
            <a:pPr marL="914400" lvl="1" indent="-457200" algn="l">
              <a:lnSpc>
                <a:spcPct val="200000"/>
              </a:lnSpc>
              <a:buFont typeface="Wingdings" pitchFamily="2" charset="2"/>
              <a:buChar char="Ø"/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整体性原则的引申（兄弟之爱原则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principle of fraternal charity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66909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医护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人员的原则</a:t>
            </a:r>
          </a:p>
          <a:p>
            <a:pPr marL="571500" indent="-5715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生命平等</a:t>
            </a:r>
          </a:p>
          <a:p>
            <a:pPr marL="571500" indent="-5715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只医治，不毁坏</a:t>
            </a:r>
          </a:p>
          <a:p>
            <a:pPr marL="571500" indent="-5715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谦卑原则</a:t>
            </a:r>
          </a:p>
          <a:p>
            <a:pPr marL="571500" indent="-5715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医生要尊重病人的“良心”</a:t>
            </a:r>
          </a:p>
        </p:txBody>
      </p:sp>
    </p:spTree>
    <p:extLst>
      <p:ext uri="{BB962C8B-B14F-4D97-AF65-F5344CB8AC3E}">
        <p14:creationId xmlns:p14="http://schemas.microsoft.com/office/powerpoint/2010/main" val="368371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病人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身体健康的重要责任人</a:t>
            </a:r>
          </a:p>
          <a:p>
            <a:pPr lvl="1" algn="l">
              <a:lnSpc>
                <a:spcPct val="150000"/>
              </a:lnSpc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有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自主权</a:t>
            </a:r>
            <a:endParaRPr lang="en-US" altLang="zh-CN" sz="2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50000"/>
              </a:lnSpc>
            </a:pPr>
            <a:endParaRPr lang="zh-CN" altLang="en-US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病人与医生的平等地位</a:t>
            </a:r>
          </a:p>
        </p:txBody>
      </p:sp>
    </p:spTree>
    <p:extLst>
      <p:ext uri="{BB962C8B-B14F-4D97-AF65-F5344CB8AC3E}">
        <p14:creationId xmlns:p14="http://schemas.microsoft.com/office/powerpoint/2010/main" val="354434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医疗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的终极目的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基督徒的离世（死亡）是与主耶稣联合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基督徒的离世（死亡）是进入永生的门户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医学是最终目的不是战胜死亡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医学（医疗）的最终目的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开始治疗与结束治疗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不合神心意的所谓“治疗”要抵制</a:t>
            </a:r>
          </a:p>
        </p:txBody>
      </p:sp>
    </p:spTree>
    <p:extLst>
      <p:ext uri="{BB962C8B-B14F-4D97-AF65-F5344CB8AC3E}">
        <p14:creationId xmlns:p14="http://schemas.microsoft.com/office/powerpoint/2010/main" val="30120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14879</TotalTime>
  <Words>18</Words>
  <Application>Microsoft Office PowerPoint</Application>
  <PresentationFormat>全屏显示(4:3)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1313</cp:revision>
  <dcterms:created xsi:type="dcterms:W3CDTF">2018-02-16T18:09:56Z</dcterms:created>
  <dcterms:modified xsi:type="dcterms:W3CDTF">2025-07-20T06:27:54Z</dcterms:modified>
</cp:coreProperties>
</file>