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802" r:id="rId1"/>
  </p:sldMasterIdLst>
  <p:notesMasterIdLst>
    <p:notesMasterId r:id="rId22"/>
  </p:notesMasterIdLst>
  <p:sldIdLst>
    <p:sldId id="2214" r:id="rId2"/>
    <p:sldId id="3707" r:id="rId3"/>
    <p:sldId id="4126" r:id="rId4"/>
    <p:sldId id="4127" r:id="rId5"/>
    <p:sldId id="4128" r:id="rId6"/>
    <p:sldId id="4092" r:id="rId7"/>
    <p:sldId id="4111" r:id="rId8"/>
    <p:sldId id="4112" r:id="rId9"/>
    <p:sldId id="4129" r:id="rId10"/>
    <p:sldId id="4093" r:id="rId11"/>
    <p:sldId id="4130" r:id="rId12"/>
    <p:sldId id="4094" r:id="rId13"/>
    <p:sldId id="4131" r:id="rId14"/>
    <p:sldId id="4113" r:id="rId15"/>
    <p:sldId id="4132" r:id="rId16"/>
    <p:sldId id="4095" r:id="rId17"/>
    <p:sldId id="4096" r:id="rId18"/>
    <p:sldId id="4133" r:id="rId19"/>
    <p:sldId id="4134" r:id="rId20"/>
    <p:sldId id="4135" r:id="rId21"/>
  </p:sldIdLst>
  <p:sldSz cx="9144000" cy="6858000" type="screen4x3"/>
  <p:notesSz cx="6858000" cy="9144000"/>
  <p:embeddedFontLst>
    <p:embeddedFont>
      <p:font typeface="Microsoft YaHei" panose="020B0503020204020204" pitchFamily="34" charset="-122"/>
      <p:regular r:id="rId23"/>
      <p:bold r:id="rId24"/>
    </p:embeddedFont>
    <p:embeddedFont>
      <p:font typeface="Garamond" panose="02020404030301010803" pitchFamily="18"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7" roundtripDataSignature="AMtx7miyKe+56/5ovK4GAMSkel57pMW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FF15C5D-F3A4-49FD-99AA-03DFA3AA8EE0}">
  <a:tblStyle styleId="{FFF15C5D-F3A4-49FD-99AA-03DFA3AA8EE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97"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100" Type="http://schemas.openxmlformats.org/officeDocument/2006/relationships/theme" Target="theme/theme1.xml"/><Relationship Id="rId8" Type="http://schemas.openxmlformats.org/officeDocument/2006/relationships/slide" Target="slides/slide7.xml"/><Relationship Id="rId9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39801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56028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276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34444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9484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20093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39643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97654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73415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76731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33363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2025/7/20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52619509"/>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神任凭他们</a:t>
            </a:r>
            <a:r>
              <a:rPr lang="en-US" altLang="zh-CN" sz="4600" b="1" dirty="0">
                <a:solidFill>
                  <a:srgbClr val="FFFF00"/>
                </a:solidFill>
                <a:latin typeface="微软雅黑" panose="020B0503020204020204" pitchFamily="34" charset="-122"/>
                <a:ea typeface="微软雅黑" panose="020B0503020204020204" pitchFamily="34" charset="-122"/>
              </a:rPr>
              <a:t>……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God Gave Them Up….</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7/20/2025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撒母耳记下</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Samuel 11:2-5】</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一日，太阳平西，大卫从床上起来，在王宫的平顶上游行，看见一个妇人沐浴，容貌甚美。</a:t>
            </a:r>
          </a:p>
          <a:p>
            <a:pPr algn="l">
              <a:lnSpc>
                <a:spcPct val="100000"/>
              </a:lnSpc>
            </a:pPr>
            <a:r>
              <a:rPr lang="en-US" altLang="zh-CN" sz="3200" b="1" dirty="0">
                <a:solidFill>
                  <a:schemeClr val="bg1"/>
                </a:solidFill>
                <a:ea typeface="微软雅黑" panose="020B0503020204020204" pitchFamily="34" charset="-122"/>
              </a:rPr>
              <a:t>Then it happened one evening that David arose from his bed and walked on the roof of the king’s house. And from the roof he saw a woman bathing, and the woman was very beautiful to behold.</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大卫就差人打听那妇人是谁。有人说：“她是以连的女儿，赫人乌利亚的妻拔示巴。” </a:t>
            </a:r>
          </a:p>
          <a:p>
            <a:pPr algn="l">
              <a:lnSpc>
                <a:spcPct val="100000"/>
              </a:lnSpc>
            </a:pPr>
            <a:r>
              <a:rPr lang="en-US" altLang="zh-CN" sz="3200" b="1" dirty="0">
                <a:solidFill>
                  <a:schemeClr val="bg1"/>
                </a:solidFill>
                <a:ea typeface="微软雅黑" panose="020B0503020204020204" pitchFamily="34" charset="-122"/>
              </a:rPr>
              <a:t>So David sent and inquired about the woman. And someone said, “Is this not Bathsheba, the daughter of </a:t>
            </a:r>
            <a:r>
              <a:rPr lang="en-US" altLang="zh-CN" sz="3200" b="1" dirty="0" err="1">
                <a:solidFill>
                  <a:schemeClr val="bg1"/>
                </a:solidFill>
                <a:ea typeface="微软雅黑" panose="020B0503020204020204" pitchFamily="34" charset="-122"/>
              </a:rPr>
              <a:t>Eliam</a:t>
            </a:r>
            <a:r>
              <a:rPr lang="en-US" altLang="zh-CN" sz="3200" b="1" dirty="0">
                <a:solidFill>
                  <a:schemeClr val="bg1"/>
                </a:solidFill>
                <a:ea typeface="微软雅黑" panose="020B0503020204020204" pitchFamily="34" charset="-122"/>
              </a:rPr>
              <a:t>, the wife of Uriah the Hittite?”</a:t>
            </a:r>
          </a:p>
        </p:txBody>
      </p:sp>
    </p:spTree>
    <p:extLst>
      <p:ext uri="{BB962C8B-B14F-4D97-AF65-F5344CB8AC3E}">
        <p14:creationId xmlns:p14="http://schemas.microsoft.com/office/powerpoint/2010/main" val="1373810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撒母耳记下</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Samuel 11:2-5】</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大卫差人去，将妇人接来。那时她的月经才得洁净。她来了，大卫与她同房，她就回家去了。</a:t>
            </a:r>
          </a:p>
          <a:p>
            <a:pPr algn="l">
              <a:lnSpc>
                <a:spcPct val="112000"/>
              </a:lnSpc>
            </a:pPr>
            <a:r>
              <a:rPr lang="en-US" altLang="zh-CN" sz="3200" b="1" dirty="0">
                <a:solidFill>
                  <a:schemeClr val="bg1"/>
                </a:solidFill>
                <a:ea typeface="微软雅黑" panose="020B0503020204020204" pitchFamily="34" charset="-122"/>
              </a:rPr>
              <a:t>Then David sent messengers, and took her; and she came to him, and he lay with her, for she was cleansed from her impurity; and she returned to her house.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于是她怀了孕，打发人去告诉大卫说：“我怀了孕。”</a:t>
            </a:r>
          </a:p>
          <a:p>
            <a:pPr algn="l">
              <a:lnSpc>
                <a:spcPct val="112000"/>
              </a:lnSpc>
            </a:pPr>
            <a:r>
              <a:rPr lang="en-US" altLang="zh-CN" sz="3200" b="1" dirty="0">
                <a:solidFill>
                  <a:schemeClr val="bg1"/>
                </a:solidFill>
                <a:ea typeface="微软雅黑" panose="020B0503020204020204" pitchFamily="34" charset="-122"/>
              </a:rPr>
              <a:t>And the woman conceived; so she sent and told David, and said, “I am with child.”</a:t>
            </a:r>
          </a:p>
        </p:txBody>
      </p:sp>
    </p:spTree>
    <p:extLst>
      <p:ext uri="{BB962C8B-B14F-4D97-AF65-F5344CB8AC3E}">
        <p14:creationId xmlns:p14="http://schemas.microsoft.com/office/powerpoint/2010/main" val="3351539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撒母耳记下</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Samuel 12:9-12】</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你为什么藐视耶和华的命令，行祂眼中看为恶的事呢？你借亚扪人的刀杀害赫人乌利亚，又娶了他的妻为妻。</a:t>
            </a:r>
            <a:r>
              <a:rPr lang="en-US" altLang="zh-CN" sz="3000" b="1" dirty="0">
                <a:solidFill>
                  <a:schemeClr val="bg1"/>
                </a:solidFill>
                <a:ea typeface="微软雅黑" panose="020B0503020204020204" pitchFamily="34" charset="-122"/>
              </a:rPr>
              <a:t>Why have you despised the commandment of the Lord, to do evil in His sight? You have killed Uriah the Hittite with the sword; you have taken his wife to be your wife, and have killed him with the sword of the people of Ammon.</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你既藐视我，娶了赫人乌利亚的妻为妻，所以刀剑必永不离开你的家。’ </a:t>
            </a:r>
            <a:r>
              <a:rPr lang="en-US" altLang="zh-CN" sz="3000" b="1" dirty="0">
                <a:solidFill>
                  <a:schemeClr val="bg1"/>
                </a:solidFill>
                <a:ea typeface="微软雅黑" panose="020B0503020204020204" pitchFamily="34" charset="-122"/>
              </a:rPr>
              <a:t>Now therefore, the sword shall never depart from your house, because you have despised Me, and have taken the wife of Uriah the Hittite to be your wife.’</a:t>
            </a:r>
          </a:p>
        </p:txBody>
      </p:sp>
    </p:spTree>
    <p:extLst>
      <p:ext uri="{BB962C8B-B14F-4D97-AF65-F5344CB8AC3E}">
        <p14:creationId xmlns:p14="http://schemas.microsoft.com/office/powerpoint/2010/main" val="2851699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撒母耳记下</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Samuel 12:9-12】</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耶和华如此说：‘我必从你家中兴起祸患攻击你，我必在你眼前把你的妃嫔赐给别人，他在日光之下就与她们同寝。</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Thus says the Lord: ‘Behold, I will raise up adversity against you from your own house; and I will take your wives before your eyes and give them to your neighbor, and he shall lie with your wives in the sight of this sun.</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你在暗中行这事，我却要在以色列众人面前、日光之下报应你。’”</a:t>
            </a:r>
          </a:p>
          <a:p>
            <a:pPr algn="l">
              <a:lnSpc>
                <a:spcPct val="112000"/>
              </a:lnSpc>
            </a:pPr>
            <a:r>
              <a:rPr lang="en-US" altLang="zh-CN" sz="3000" b="1" dirty="0">
                <a:solidFill>
                  <a:schemeClr val="bg1"/>
                </a:solidFill>
                <a:ea typeface="微软雅黑" panose="020B0503020204020204" pitchFamily="34" charset="-122"/>
              </a:rPr>
              <a:t>For you did it secretly, but I will do this thing before all Israel, before the sun.’”</a:t>
            </a:r>
          </a:p>
        </p:txBody>
      </p:sp>
    </p:spTree>
    <p:extLst>
      <p:ext uri="{BB962C8B-B14F-4D97-AF65-F5344CB8AC3E}">
        <p14:creationId xmlns:p14="http://schemas.microsoft.com/office/powerpoint/2010/main" val="212346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15:11-12】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耶稣又说：“一个人有两个儿子。</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said: “A certain man had two sons.</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小儿子对父亲说：‘父亲，请你把我应得的家业分给我。’他父亲就把产业分给他们。</a:t>
            </a:r>
          </a:p>
          <a:p>
            <a:pPr algn="l">
              <a:lnSpc>
                <a:spcPct val="112000"/>
              </a:lnSpc>
            </a:pPr>
            <a:r>
              <a:rPr lang="en-US" altLang="zh-CN" sz="3200" b="1" dirty="0">
                <a:solidFill>
                  <a:schemeClr val="bg1"/>
                </a:solidFill>
                <a:ea typeface="微软雅黑" panose="020B0503020204020204" pitchFamily="34" charset="-122"/>
              </a:rPr>
              <a:t>And the younger of them said to his father, ‘Father, give me the portion of goods that falls to me.’ So he divided to them his livelihood.</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5851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15:16】</a:t>
            </a:r>
          </a:p>
          <a:p>
            <a:pPr algn="l">
              <a:lnSpc>
                <a:spcPct val="112000"/>
              </a:lnSpc>
            </a:pPr>
            <a:r>
              <a:rPr lang="zh-CN" altLang="en-US" sz="3200" b="1" dirty="0">
                <a:solidFill>
                  <a:srgbClr val="FFFF00"/>
                </a:solidFill>
                <a:ea typeface="微软雅黑" panose="020B0503020204020204" pitchFamily="34" charset="-122"/>
              </a:rPr>
              <a:t>他恨不得拿猪所吃的豆荚充饥，也没有人给他。</a:t>
            </a:r>
          </a:p>
          <a:p>
            <a:pPr algn="l">
              <a:lnSpc>
                <a:spcPct val="112000"/>
              </a:lnSpc>
            </a:pPr>
            <a:r>
              <a:rPr lang="en-US" altLang="zh-CN" sz="3200" b="1" dirty="0">
                <a:solidFill>
                  <a:schemeClr val="bg1"/>
                </a:solidFill>
                <a:ea typeface="微软雅黑" panose="020B0503020204020204" pitchFamily="34" charset="-122"/>
              </a:rPr>
              <a:t>And he would gladly have filled his stomach with the pods that the swine ate, and no one gave him anything.</a:t>
            </a:r>
          </a:p>
        </p:txBody>
      </p:sp>
    </p:spTree>
    <p:extLst>
      <p:ext uri="{BB962C8B-B14F-4D97-AF65-F5344CB8AC3E}">
        <p14:creationId xmlns:p14="http://schemas.microsoft.com/office/powerpoint/2010/main" val="1331375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81:11-12】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无奈我的民不听我的声音，以色列全不理我。</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But My people would not heed My voice, And Israel would have none of Me.</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我便任凭他们心里刚硬，随自己的计谋而行。</a:t>
            </a:r>
          </a:p>
          <a:p>
            <a:pPr algn="l">
              <a:lnSpc>
                <a:spcPct val="112000"/>
              </a:lnSpc>
            </a:pPr>
            <a:r>
              <a:rPr lang="en-US" altLang="zh-CN" sz="3200" b="1" dirty="0">
                <a:solidFill>
                  <a:schemeClr val="bg1"/>
                </a:solidFill>
                <a:ea typeface="微软雅黑" panose="020B0503020204020204" pitchFamily="34" charset="-122"/>
              </a:rPr>
              <a:t>So I gave them over to their own stubborn heart, To walk in their own counsels.</a:t>
            </a:r>
          </a:p>
        </p:txBody>
      </p:sp>
    </p:spTree>
    <p:extLst>
      <p:ext uri="{BB962C8B-B14F-4D97-AF65-F5344CB8AC3E}">
        <p14:creationId xmlns:p14="http://schemas.microsoft.com/office/powerpoint/2010/main" val="3236077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12:5-11】</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你们又忘了那劝你们如同劝儿子的话，说：“我儿，你不可轻看主的管教，被祂责备的时候，也不可灰心。</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you have forgotten the exhortation which speaks to you as to sons: “My son, do not despise the chastening of the Lord, Nor be discouraged when you are rebuked by Him;</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因为主所爱的，祂必管教，又鞭打凡所收纳的儿子。” </a:t>
            </a:r>
            <a:r>
              <a:rPr lang="en-US" altLang="zh-CN" sz="3200" b="1" dirty="0">
                <a:solidFill>
                  <a:schemeClr val="bg1"/>
                </a:solidFill>
                <a:ea typeface="微软雅黑" panose="020B0503020204020204" pitchFamily="34" charset="-122"/>
              </a:rPr>
              <a:t>For whom the Lord loves He chastens, And scourges every son whom He receives.”</a:t>
            </a:r>
          </a:p>
        </p:txBody>
      </p:sp>
    </p:spTree>
    <p:extLst>
      <p:ext uri="{BB962C8B-B14F-4D97-AF65-F5344CB8AC3E}">
        <p14:creationId xmlns:p14="http://schemas.microsoft.com/office/powerpoint/2010/main" val="1736561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12:5-11】</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你们所忍受的，是　神管教你们，待你们如同待儿子。焉有儿子不被父亲管教的呢？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If you endure chastening, God deals with you as with sons; for what son is there whom a father does not chasten?</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管教原是众子所共受的，你们若不受管教，就是私子，不是儿子了。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if you are without chastening, of which all have become partakers, then you are illegitimate and not sons.</a:t>
            </a:r>
          </a:p>
        </p:txBody>
      </p:sp>
    </p:spTree>
    <p:extLst>
      <p:ext uri="{BB962C8B-B14F-4D97-AF65-F5344CB8AC3E}">
        <p14:creationId xmlns:p14="http://schemas.microsoft.com/office/powerpoint/2010/main" val="13851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12:5-11】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再者，我们曾有生身的父管教我们，我们尚且敬重他；何况万灵的父，我们岂不更当顺服祂得生吗？</a:t>
            </a:r>
            <a:r>
              <a:rPr lang="en-US" altLang="zh-CN" sz="3200" b="1" dirty="0">
                <a:solidFill>
                  <a:schemeClr val="bg1"/>
                </a:solidFill>
                <a:ea typeface="微软雅黑" panose="020B0503020204020204" pitchFamily="34" charset="-122"/>
              </a:rPr>
              <a:t>Furthermore, we have had human fathers who corrected us, and we paid them respect. Shall we not much more readily be in subjection to the Father of spirits and live?</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生身的父都是暂随己意管教我们，惟有万灵的父管教我们，是要我们得益处，使我们在祂的圣洁上有份。</a:t>
            </a:r>
            <a:r>
              <a:rPr lang="en-US" altLang="zh-CN" sz="3200" b="1" dirty="0">
                <a:solidFill>
                  <a:schemeClr val="bg1"/>
                </a:solidFill>
                <a:ea typeface="微软雅黑" panose="020B0503020204020204" pitchFamily="34" charset="-122"/>
              </a:rPr>
              <a:t>For they indeed for a few days chastened us as seemed best to them, but He for our profit, that we may be partakers of His holiness.</a:t>
            </a:r>
          </a:p>
        </p:txBody>
      </p:sp>
    </p:spTree>
    <p:extLst>
      <p:ext uri="{BB962C8B-B14F-4D97-AF65-F5344CB8AC3E}">
        <p14:creationId xmlns:p14="http://schemas.microsoft.com/office/powerpoint/2010/main" val="1282626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原来，　神的忿怒，从天上显明在一切不虔不义的人身上，就是那些行不义阻挡真理的人。</a:t>
            </a:r>
          </a:p>
          <a:p>
            <a:pPr algn="l">
              <a:lnSpc>
                <a:spcPct val="112000"/>
              </a:lnSpc>
            </a:pPr>
            <a:r>
              <a:rPr lang="en-US" altLang="zh-CN" sz="3200" b="1" dirty="0">
                <a:solidFill>
                  <a:schemeClr val="bg1"/>
                </a:solidFill>
                <a:ea typeface="微软雅黑" panose="020B0503020204020204" pitchFamily="34" charset="-122"/>
              </a:rPr>
              <a:t>For the wrath of God is revealed from heaven against all ungodliness and unrighteousness of men, who suppress the truth in unrighteousness, </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p>
          <a:p>
            <a:pPr algn="l">
              <a:lnSpc>
                <a:spcPct val="112000"/>
              </a:lnSpc>
            </a:pPr>
            <a:r>
              <a:rPr lang="en-US" altLang="zh-CN" sz="3200" b="1" dirty="0">
                <a:solidFill>
                  <a:schemeClr val="bg1"/>
                </a:solidFill>
                <a:ea typeface="微软雅黑" panose="020B0503020204020204" pitchFamily="34" charset="-122"/>
              </a:rPr>
              <a:t>because what may be known of God is manifest in them, for God has shown it to them.</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Hebrews 12:5-11】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凡管教的事，当时不觉得快乐，反觉得愁苦，后来却为那经练过的人结出平安的果子，就是义。</a:t>
            </a:r>
          </a:p>
          <a:p>
            <a:pPr algn="l">
              <a:lnSpc>
                <a:spcPct val="112000"/>
              </a:lnSpc>
            </a:pPr>
            <a:r>
              <a:rPr lang="en-US" altLang="zh-CN" sz="3200" b="1" dirty="0">
                <a:solidFill>
                  <a:schemeClr val="bg1"/>
                </a:solidFill>
                <a:ea typeface="微软雅黑" panose="020B0503020204020204" pitchFamily="34" charset="-122"/>
              </a:rPr>
              <a:t>Now no chastening seems to be joyful for the present, but painful; nevertheless, afterward it yields the peaceable fruit of righteousness to those who have been trained by it.</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07185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1】</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28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因为，他们虽然知道　神，却不当作　神荣耀祂，也不感谢祂。他们的思念变为虚妄，无知的心就昏暗了。</a:t>
            </a:r>
            <a:r>
              <a:rPr lang="en-US" altLang="zh-CN" sz="28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p:txBody>
      </p:sp>
    </p:spTree>
    <p:extLst>
      <p:ext uri="{BB962C8B-B14F-4D97-AF65-F5344CB8AC3E}">
        <p14:creationId xmlns:p14="http://schemas.microsoft.com/office/powerpoint/2010/main" val="1905244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p>
          <a:p>
            <a:pPr algn="l">
              <a:lnSpc>
                <a:spcPct val="112000"/>
              </a:lnSpc>
            </a:pPr>
            <a:r>
              <a:rPr lang="en-US" altLang="zh-CN" sz="3200" b="1" dirty="0">
                <a:solidFill>
                  <a:schemeClr val="bg1"/>
                </a:solidFill>
                <a:ea typeface="微软雅黑" panose="020B0503020204020204" pitchFamily="34" charset="-122"/>
              </a:rPr>
              <a:t>Professing to be wise, they became fools,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所以，　神任凭他们逞着心里的情欲行污秽的事，以致彼此玷辱自己的身体。</a:t>
            </a:r>
          </a:p>
          <a:p>
            <a:pPr algn="l">
              <a:lnSpc>
                <a:spcPct val="112000"/>
              </a:lnSpc>
            </a:pPr>
            <a:r>
              <a:rPr lang="en-US" altLang="zh-CN" sz="32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因此，　神任凭他们放纵可羞耻的情欲</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For this reason God gave them up to vile passions….</a:t>
            </a:r>
          </a:p>
        </p:txBody>
      </p:sp>
    </p:spTree>
    <p:extLst>
      <p:ext uri="{BB962C8B-B14F-4D97-AF65-F5344CB8AC3E}">
        <p14:creationId xmlns:p14="http://schemas.microsoft.com/office/powerpoint/2010/main" val="2157056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他们既然故意不认识　神，　神就任凭他们存邪僻的心，行那些不合理的事；</a:t>
            </a:r>
          </a:p>
          <a:p>
            <a:pPr algn="l">
              <a:lnSpc>
                <a:spcPct val="112000"/>
              </a:lnSpc>
            </a:pPr>
            <a:r>
              <a:rPr lang="en-US" altLang="zh-CN" sz="32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p:txBody>
      </p:sp>
    </p:spTree>
    <p:extLst>
      <p:ext uri="{BB962C8B-B14F-4D97-AF65-F5344CB8AC3E}">
        <p14:creationId xmlns:p14="http://schemas.microsoft.com/office/powerpoint/2010/main" val="799347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18】</a:t>
            </a:r>
          </a:p>
          <a:p>
            <a:pPr algn="l">
              <a:lnSpc>
                <a:spcPct val="112000"/>
              </a:lnSpc>
            </a:pPr>
            <a:r>
              <a:rPr lang="zh-CN" altLang="en-US" sz="3200" b="1" dirty="0">
                <a:solidFill>
                  <a:srgbClr val="FFFF00"/>
                </a:solidFill>
                <a:ea typeface="微软雅黑" panose="020B0503020204020204" pitchFamily="34" charset="-122"/>
              </a:rPr>
              <a:t>原来，　神的忿怒，从天上显明在一切不虔不义的人身上，就是那些行不义阻挡真理的人。</a:t>
            </a:r>
          </a:p>
          <a:p>
            <a:pPr algn="l">
              <a:lnSpc>
                <a:spcPct val="112000"/>
              </a:lnSpc>
            </a:pPr>
            <a:r>
              <a:rPr lang="en-US" altLang="zh-CN" sz="3200" b="1" dirty="0">
                <a:solidFill>
                  <a:schemeClr val="bg1"/>
                </a:solidFill>
                <a:ea typeface="微软雅黑" panose="020B0503020204020204" pitchFamily="34" charset="-122"/>
              </a:rPr>
              <a:t>For the wrath of God is revealed from heaven against all ungodliness and unrighteousness of men, who suppress the truth in unrighteousness, </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0170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26a</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28】</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所以，　神任凭他们逞着心里的情欲行污秽的事，以致彼此玷辱自己的身体。</a:t>
            </a:r>
            <a:r>
              <a:rPr lang="en-US" altLang="zh-CN" sz="30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12000"/>
              </a:lnSpc>
            </a:pPr>
            <a:r>
              <a:rPr lang="en-US" altLang="zh-CN" sz="3000" b="1" dirty="0">
                <a:solidFill>
                  <a:srgbClr val="FFFF00"/>
                </a:solidFill>
                <a:ea typeface="微软雅黑" panose="020B0503020204020204" pitchFamily="34" charset="-122"/>
              </a:rPr>
              <a:t>26a </a:t>
            </a:r>
            <a:r>
              <a:rPr lang="zh-CN" altLang="en-US" sz="3000" b="1" dirty="0">
                <a:solidFill>
                  <a:srgbClr val="FFFF00"/>
                </a:solidFill>
                <a:ea typeface="微软雅黑" panose="020B0503020204020204" pitchFamily="34" charset="-122"/>
              </a:rPr>
              <a:t>因此，　神任凭他们放纵可羞耻的情欲</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For this reason God gave them up to vile passions….</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他们既然故意不认识　神，　神就任凭他们存邪僻的心，行那些不合理的事；</a:t>
            </a:r>
          </a:p>
          <a:p>
            <a:pPr algn="l">
              <a:lnSpc>
                <a:spcPct val="112000"/>
              </a:lnSpc>
            </a:pPr>
            <a:r>
              <a:rPr lang="en-US" altLang="zh-CN" sz="30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033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38:4-8】</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我的罪孽高过我的头，如同重担叫我担当不起。</a:t>
            </a:r>
          </a:p>
          <a:p>
            <a:pPr algn="l">
              <a:lnSpc>
                <a:spcPct val="112000"/>
              </a:lnSpc>
            </a:pPr>
            <a:r>
              <a:rPr lang="en-US" altLang="zh-CN" sz="3200" b="1" dirty="0">
                <a:solidFill>
                  <a:schemeClr val="bg1"/>
                </a:solidFill>
                <a:ea typeface="微软雅黑" panose="020B0503020204020204" pitchFamily="34" charset="-122"/>
              </a:rPr>
              <a:t>For my iniquities have gone over my head; Like a heavy burden they are too heavy for me.</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因我的愚昧，我的伤发臭流脓。</a:t>
            </a:r>
          </a:p>
          <a:p>
            <a:pPr algn="l">
              <a:lnSpc>
                <a:spcPct val="112000"/>
              </a:lnSpc>
            </a:pPr>
            <a:r>
              <a:rPr lang="en-US" altLang="zh-CN" sz="3200" b="1" dirty="0">
                <a:solidFill>
                  <a:schemeClr val="bg1"/>
                </a:solidFill>
                <a:ea typeface="微软雅黑" panose="020B0503020204020204" pitchFamily="34" charset="-122"/>
              </a:rPr>
              <a:t>My wounds are foul and festering Because of my foolishness.</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我疼痛，大大拳曲，终日哀痛。</a:t>
            </a:r>
          </a:p>
          <a:p>
            <a:pPr algn="l">
              <a:lnSpc>
                <a:spcPct val="112000"/>
              </a:lnSpc>
            </a:pPr>
            <a:r>
              <a:rPr lang="en-US" altLang="zh-CN" sz="3200" b="1" dirty="0">
                <a:solidFill>
                  <a:schemeClr val="bg1"/>
                </a:solidFill>
                <a:ea typeface="微软雅黑" panose="020B0503020204020204" pitchFamily="34" charset="-122"/>
              </a:rPr>
              <a:t>I am troubled, I am bowed down greatly; I go mourning all the day long.</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28844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38:4-8】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我满腰是火，我的肉无一完全。</a:t>
            </a:r>
          </a:p>
          <a:p>
            <a:pPr algn="l">
              <a:lnSpc>
                <a:spcPct val="112000"/>
              </a:lnSpc>
            </a:pPr>
            <a:r>
              <a:rPr lang="en-US" altLang="zh-CN" sz="3200" b="1" dirty="0">
                <a:solidFill>
                  <a:schemeClr val="bg1"/>
                </a:solidFill>
                <a:ea typeface="微软雅黑" panose="020B0503020204020204" pitchFamily="34" charset="-122"/>
              </a:rPr>
              <a:t>For my loins are full of inflammation, And there is no soundness in my flesh.</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我被压伤，身体疲倦，因心里不安，我就唉哼。</a:t>
            </a:r>
          </a:p>
          <a:p>
            <a:pPr algn="l">
              <a:lnSpc>
                <a:spcPct val="112000"/>
              </a:lnSpc>
            </a:pPr>
            <a:r>
              <a:rPr lang="en-US" altLang="zh-CN" sz="3200" b="1" dirty="0">
                <a:solidFill>
                  <a:schemeClr val="bg1"/>
                </a:solidFill>
                <a:ea typeface="微软雅黑" panose="020B0503020204020204" pitchFamily="34" charset="-122"/>
              </a:rPr>
              <a:t>I am feeble and severely broken; I groan because of the turmoil of my heart.</a:t>
            </a:r>
          </a:p>
          <a:p>
            <a:pPr algn="l">
              <a:lnSpc>
                <a:spcPct val="100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7683584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2301</Words>
  <Application>Microsoft Office PowerPoint</Application>
  <PresentationFormat>On-screen Show (4:3)</PresentationFormat>
  <Paragraphs>88</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Microsoft YaHei</vt:lpstr>
      <vt:lpstr>Calibri Light</vt:lpstr>
      <vt:lpstr>Garamond</vt:lpstr>
      <vt:lpstr>Office 主题</vt:lpstr>
      <vt:lpstr>神任凭他们……  God Gave Them Up….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Fwu-Shan Shieh</dc:creator>
  <cp:lastModifiedBy>BCCC_User</cp:lastModifiedBy>
  <cp:revision>2</cp:revision>
  <dcterms:created xsi:type="dcterms:W3CDTF">2005-10-06T16:33:29Z</dcterms:created>
  <dcterms:modified xsi:type="dcterms:W3CDTF">2025-07-20T17:49:10Z</dcterms:modified>
</cp:coreProperties>
</file>