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4" r:id="rId3"/>
    <p:sldId id="3892" r:id="rId4"/>
    <p:sldId id="388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6" y="-5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2025/7/26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人身安全与“冒险”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曼宁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Manning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“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To live without risk is to risk not living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不可将自己和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他人草率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地至于危险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之中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冒险的理由决定冒险的危险程度</a:t>
            </a:r>
          </a:p>
          <a:p>
            <a:pPr lvl="2"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必要的冒险</a:t>
            </a:r>
          </a:p>
          <a:p>
            <a:pPr lvl="2"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非必要的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冒险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人身安全与“冒险”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有罪的冒险</a:t>
            </a:r>
          </a:p>
          <a:p>
            <a:pPr lvl="2" algn="l">
              <a:lnSpc>
                <a:spcPct val="20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不可原谅的粗心（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culpable negligence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lvl="2" algn="l">
              <a:lnSpc>
                <a:spcPct val="20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不可原谅的延误</a:t>
            </a:r>
          </a:p>
          <a:p>
            <a:pPr lvl="2" algn="l">
              <a:lnSpc>
                <a:spcPct val="20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不当的尝试（毒品，不健康的娱乐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119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与冒险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曼宁：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“信心需要冒险。”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列举圣经中合神心意的人“冒险”的例子？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基督徒必须的“冒险”有哪些？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基督徒怎样决定是否冒险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，望，爱都是“冒险”！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如果没有永生，基督徒的信望爱都是无意义的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冒险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1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神的爱和应许是基督徒“冒险”的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基石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最大的冒险是爱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！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love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until it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hurts. ___St. Mother Teresa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43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14893</TotalTime>
  <Words>23</Words>
  <Application>Microsoft Office PowerPoint</Application>
  <PresentationFormat>全屏显示(4:3)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1316</cp:revision>
  <dcterms:created xsi:type="dcterms:W3CDTF">2018-02-16T18:09:56Z</dcterms:created>
  <dcterms:modified xsi:type="dcterms:W3CDTF">2025-07-27T05:36:01Z</dcterms:modified>
</cp:coreProperties>
</file>