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4" r:id="rId2"/>
    <p:sldId id="3894" r:id="rId3"/>
    <p:sldId id="3892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2025/8/2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自杀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定义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自杀的原因：</a:t>
            </a:r>
          </a:p>
          <a:p>
            <a:pPr marL="1371600" lvl="2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自私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动机</a:t>
            </a: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371600" lvl="2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非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自私的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动机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自杀的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统计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世界道德哲学对自杀的看法</a:t>
            </a:r>
          </a:p>
          <a:p>
            <a:pPr marL="1371600" lvl="2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经典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看法：不认可</a:t>
            </a:r>
          </a:p>
          <a:p>
            <a:pPr marL="1371600" lvl="2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现代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广泛被接受的看法：认可</a:t>
            </a: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任何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形式的自杀都是犯罪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人不具有生命的所有权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自杀是对他人的犯罪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不可通过自杀来摆脱痛苦</a:t>
            </a:r>
          </a:p>
          <a:p>
            <a:pPr lvl="2" algn="l">
              <a:lnSpc>
                <a:spcPct val="20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彼前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Pet 1:6-7】</a:t>
            </a:r>
          </a:p>
        </p:txBody>
      </p:sp>
    </p:spTree>
    <p:extLst>
      <p:ext uri="{BB962C8B-B14F-4D97-AF65-F5344CB8AC3E}">
        <p14:creationId xmlns:p14="http://schemas.microsoft.com/office/powerpoint/2010/main" val="310119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不可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杀人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人不具有自己或他人的生命的所有权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人的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生命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是最高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的世俗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价值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highest temporal good) 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杀人是伤害神的形象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所有人的价值相同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人的价值高过一切其他被造物（最高的世俗价值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highest temporal good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68371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14900</TotalTime>
  <Words>12</Words>
  <Application>Microsoft Office PowerPoint</Application>
  <PresentationFormat>全屏显示(4:3)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1319</cp:revision>
  <dcterms:created xsi:type="dcterms:W3CDTF">2018-02-16T18:09:56Z</dcterms:created>
  <dcterms:modified xsi:type="dcterms:W3CDTF">2025-08-03T02:34:24Z</dcterms:modified>
</cp:coreProperties>
</file>