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763" r:id="rId1"/>
  </p:sldMasterIdLst>
  <p:notesMasterIdLst>
    <p:notesMasterId r:id="rId30"/>
  </p:notesMasterIdLst>
  <p:sldIdLst>
    <p:sldId id="2214" r:id="rId2"/>
    <p:sldId id="3707" r:id="rId3"/>
    <p:sldId id="4176" r:id="rId4"/>
    <p:sldId id="4177" r:id="rId5"/>
    <p:sldId id="4178" r:id="rId6"/>
    <p:sldId id="4179" r:id="rId7"/>
    <p:sldId id="4160" r:id="rId8"/>
    <p:sldId id="4161" r:id="rId9"/>
    <p:sldId id="4127" r:id="rId10"/>
    <p:sldId id="4162" r:id="rId11"/>
    <p:sldId id="4092" r:id="rId12"/>
    <p:sldId id="4140" r:id="rId13"/>
    <p:sldId id="4180" r:id="rId14"/>
    <p:sldId id="4163" r:id="rId15"/>
    <p:sldId id="4181" r:id="rId16"/>
    <p:sldId id="4164" r:id="rId17"/>
    <p:sldId id="4165" r:id="rId18"/>
    <p:sldId id="4141" r:id="rId19"/>
    <p:sldId id="4182" r:id="rId20"/>
    <p:sldId id="4183" r:id="rId21"/>
    <p:sldId id="4184" r:id="rId22"/>
    <p:sldId id="4185" r:id="rId23"/>
    <p:sldId id="4186" r:id="rId24"/>
    <p:sldId id="4187" r:id="rId25"/>
    <p:sldId id="4188" r:id="rId26"/>
    <p:sldId id="4190" r:id="rId27"/>
    <p:sldId id="4191" r:id="rId28"/>
    <p:sldId id="4192"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新細明體" panose="02020500000000000000" pitchFamily="18" charset="-120"/>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kern="1200">
        <a:solidFill>
          <a:schemeClr val="tx1"/>
        </a:solidFill>
        <a:latin typeface="Times New Roman" panose="02020603050405020304" pitchFamily="18" charset="0"/>
        <a:ea typeface="新細明體" panose="02020500000000000000" pitchFamily="18" charset="-120"/>
        <a:cs typeface="+mn-cs"/>
      </a:defRPr>
    </a:lvl6pPr>
    <a:lvl7pPr marL="2743200" algn="l" defTabSz="914400" rtl="0" eaLnBrk="1" latinLnBrk="0" hangingPunct="1">
      <a:defRPr kern="1200">
        <a:solidFill>
          <a:schemeClr val="tx1"/>
        </a:solidFill>
        <a:latin typeface="Times New Roman" panose="02020603050405020304" pitchFamily="18" charset="0"/>
        <a:ea typeface="新細明體" panose="02020500000000000000" pitchFamily="18" charset="-120"/>
        <a:cs typeface="+mn-cs"/>
      </a:defRPr>
    </a:lvl7pPr>
    <a:lvl8pPr marL="3200400" algn="l" defTabSz="914400" rtl="0" eaLnBrk="1" latinLnBrk="0" hangingPunct="1">
      <a:defRPr kern="1200">
        <a:solidFill>
          <a:schemeClr val="tx1"/>
        </a:solidFill>
        <a:latin typeface="Times New Roman" panose="02020603050405020304" pitchFamily="18" charset="0"/>
        <a:ea typeface="新細明體" panose="02020500000000000000" pitchFamily="18" charset="-120"/>
        <a:cs typeface="+mn-cs"/>
      </a:defRPr>
    </a:lvl8pPr>
    <a:lvl9pPr marL="3657600" algn="l" defTabSz="914400" rtl="0" eaLnBrk="1" latinLnBrk="0" hangingPunct="1">
      <a:defRPr kern="1200">
        <a:solidFill>
          <a:schemeClr val="tx1"/>
        </a:solidFill>
        <a:latin typeface="Times New Roman" panose="02020603050405020304" pitchFamily="18"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19" autoAdjust="0"/>
    <p:restoredTop sz="94574" autoAdjust="0"/>
  </p:normalViewPr>
  <p:slideViewPr>
    <p:cSldViewPr>
      <p:cViewPr varScale="1">
        <p:scale>
          <a:sx n="64" d="100"/>
          <a:sy n="64" d="100"/>
        </p:scale>
        <p:origin x="690" y="78"/>
      </p:cViewPr>
      <p:guideLst>
        <p:guide orient="horz" pos="2160"/>
        <p:guide pos="2880"/>
      </p:guideLst>
    </p:cSldViewPr>
  </p:slideViewPr>
  <p:outlineViewPr>
    <p:cViewPr>
      <p:scale>
        <a:sx n="33" d="100"/>
        <a:sy n="33" d="100"/>
      </p:scale>
      <p:origin x="0" y="1324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E5C4E22-9D38-2418-4573-E8A3021E5AE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6F16AAA8-B717-9304-6E32-5FC527FB0E51}"/>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0071D6F2-AB72-4160-B977-8CAA8DD7FBC3}" type="datetimeFigureOut">
              <a:rPr lang="en-US"/>
              <a:pPr>
                <a:defRPr/>
              </a:pPr>
              <a:t>8/10/2025</a:t>
            </a:fld>
            <a:endParaRPr lang="en-US"/>
          </a:p>
        </p:txBody>
      </p:sp>
      <p:sp>
        <p:nvSpPr>
          <p:cNvPr id="4" name="Slide Image Placeholder 3">
            <a:extLst>
              <a:ext uri="{FF2B5EF4-FFF2-40B4-BE49-F238E27FC236}">
                <a16:creationId xmlns:a16="http://schemas.microsoft.com/office/drawing/2014/main" id="{23C3F13F-7BE5-AFFA-11A3-F6E6164E1A7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17CE3CD-7313-366A-8778-1C3A67F912FD}"/>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ED49A76-57F9-E2F7-C694-5D1165FB27F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BD9B898E-648C-FD7C-C53F-398E473958E8}"/>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cs typeface="Arial" panose="020B0604020202020204" pitchFamily="34" charset="0"/>
              </a:defRPr>
            </a:lvl1pPr>
          </a:lstStyle>
          <a:p>
            <a:pPr>
              <a:defRPr/>
            </a:pPr>
            <a:fld id="{9C37C709-7996-404C-969C-8651962C891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a:extLst>
              <a:ext uri="{FF2B5EF4-FFF2-40B4-BE49-F238E27FC236}">
                <a16:creationId xmlns:a16="http://schemas.microsoft.com/office/drawing/2014/main" id="{42522B1C-B765-F65D-FC20-2254041F9E9F}"/>
              </a:ext>
            </a:extLst>
          </p:cNvPr>
          <p:cNvSpPr>
            <a:spLocks noGrp="1"/>
          </p:cNvSpPr>
          <p:nvPr>
            <p:ph type="dt" sz="half" idx="10"/>
          </p:nvPr>
        </p:nvSpPr>
        <p:spPr/>
        <p:txBody>
          <a:bodyPr/>
          <a:lstStyle>
            <a:lvl1pPr>
              <a:defRPr/>
            </a:lvl1pPr>
          </a:lstStyle>
          <a:p>
            <a:pPr>
              <a:defRPr/>
            </a:pPr>
            <a:fld id="{8265E686-ABD2-4E4B-871B-98CD867D9346}" type="datetimeFigureOut">
              <a:rPr lang="zh-CN" altLang="en-US"/>
              <a:pPr>
                <a:defRPr/>
              </a:pPr>
              <a:t>2025/8/10</a:t>
            </a:fld>
            <a:endParaRPr lang="zh-CN" altLang="en-US"/>
          </a:p>
        </p:txBody>
      </p:sp>
      <p:sp>
        <p:nvSpPr>
          <p:cNvPr id="5" name="Footer Placeholder 4">
            <a:extLst>
              <a:ext uri="{FF2B5EF4-FFF2-40B4-BE49-F238E27FC236}">
                <a16:creationId xmlns:a16="http://schemas.microsoft.com/office/drawing/2014/main" id="{E5AC3333-AE5A-F6A0-C81B-E3257A4973DD}"/>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ED88AF36-8E17-0E07-7742-00D9CA971682}"/>
              </a:ext>
            </a:extLst>
          </p:cNvPr>
          <p:cNvSpPr>
            <a:spLocks noGrp="1"/>
          </p:cNvSpPr>
          <p:nvPr>
            <p:ph type="sldNum" sz="quarter" idx="12"/>
          </p:nvPr>
        </p:nvSpPr>
        <p:spPr/>
        <p:txBody>
          <a:bodyPr/>
          <a:lstStyle>
            <a:lvl1pPr>
              <a:defRPr/>
            </a:lvl1pPr>
          </a:lstStyle>
          <a:p>
            <a:pPr>
              <a:defRPr/>
            </a:pPr>
            <a:fld id="{65FD38B8-B861-47D5-9820-258D435C57D4}" type="slidenum">
              <a:rPr lang="zh-CN" altLang="en-US"/>
              <a:pPr>
                <a:defRPr/>
              </a:pPr>
              <a:t>‹#›</a:t>
            </a:fld>
            <a:endParaRPr lang="zh-CN" altLang="en-US"/>
          </a:p>
        </p:txBody>
      </p:sp>
    </p:spTree>
    <p:extLst>
      <p:ext uri="{BB962C8B-B14F-4D97-AF65-F5344CB8AC3E}">
        <p14:creationId xmlns:p14="http://schemas.microsoft.com/office/powerpoint/2010/main" val="3059590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C23619D5-50AC-48F1-EBBE-1DB1A9700AE5}"/>
              </a:ext>
            </a:extLst>
          </p:cNvPr>
          <p:cNvSpPr>
            <a:spLocks noGrp="1"/>
          </p:cNvSpPr>
          <p:nvPr>
            <p:ph type="dt" sz="half" idx="10"/>
          </p:nvPr>
        </p:nvSpPr>
        <p:spPr/>
        <p:txBody>
          <a:bodyPr/>
          <a:lstStyle>
            <a:lvl1pPr>
              <a:defRPr/>
            </a:lvl1pPr>
          </a:lstStyle>
          <a:p>
            <a:pPr>
              <a:defRPr/>
            </a:pPr>
            <a:fld id="{2A68F8E8-B56D-45C7-B377-B8EA0A464BC6}" type="datetimeFigureOut">
              <a:rPr lang="zh-CN" altLang="en-US"/>
              <a:pPr>
                <a:defRPr/>
              </a:pPr>
              <a:t>2025/8/10</a:t>
            </a:fld>
            <a:endParaRPr lang="zh-CN" altLang="en-US"/>
          </a:p>
        </p:txBody>
      </p:sp>
      <p:sp>
        <p:nvSpPr>
          <p:cNvPr id="5" name="Footer Placeholder 4">
            <a:extLst>
              <a:ext uri="{FF2B5EF4-FFF2-40B4-BE49-F238E27FC236}">
                <a16:creationId xmlns:a16="http://schemas.microsoft.com/office/drawing/2014/main" id="{A366F551-22FD-5409-477A-D2995A271090}"/>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F447019A-60AA-EA47-A961-360421C0931C}"/>
              </a:ext>
            </a:extLst>
          </p:cNvPr>
          <p:cNvSpPr>
            <a:spLocks noGrp="1"/>
          </p:cNvSpPr>
          <p:nvPr>
            <p:ph type="sldNum" sz="quarter" idx="12"/>
          </p:nvPr>
        </p:nvSpPr>
        <p:spPr/>
        <p:txBody>
          <a:bodyPr/>
          <a:lstStyle>
            <a:lvl1pPr>
              <a:defRPr/>
            </a:lvl1pPr>
          </a:lstStyle>
          <a:p>
            <a:pPr>
              <a:defRPr/>
            </a:pPr>
            <a:fld id="{BF0B56A6-AE88-4DFC-A9A1-0D9CF40A7104}" type="slidenum">
              <a:rPr lang="zh-CN" altLang="en-US"/>
              <a:pPr>
                <a:defRPr/>
              </a:pPr>
              <a:t>‹#›</a:t>
            </a:fld>
            <a:endParaRPr lang="zh-CN" altLang="en-US"/>
          </a:p>
        </p:txBody>
      </p:sp>
    </p:spTree>
    <p:extLst>
      <p:ext uri="{BB962C8B-B14F-4D97-AF65-F5344CB8AC3E}">
        <p14:creationId xmlns:p14="http://schemas.microsoft.com/office/powerpoint/2010/main" val="834914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A3EEF6AB-CCD6-57B4-C7A8-228F41148D05}"/>
              </a:ext>
            </a:extLst>
          </p:cNvPr>
          <p:cNvSpPr>
            <a:spLocks noGrp="1"/>
          </p:cNvSpPr>
          <p:nvPr>
            <p:ph type="dt" sz="half" idx="10"/>
          </p:nvPr>
        </p:nvSpPr>
        <p:spPr/>
        <p:txBody>
          <a:bodyPr/>
          <a:lstStyle>
            <a:lvl1pPr>
              <a:defRPr/>
            </a:lvl1pPr>
          </a:lstStyle>
          <a:p>
            <a:pPr>
              <a:defRPr/>
            </a:pPr>
            <a:fld id="{182D6255-689F-473A-9497-E1500B94C4EB}" type="datetimeFigureOut">
              <a:rPr lang="zh-CN" altLang="en-US"/>
              <a:pPr>
                <a:defRPr/>
              </a:pPr>
              <a:t>2025/8/10</a:t>
            </a:fld>
            <a:endParaRPr lang="zh-CN" altLang="en-US"/>
          </a:p>
        </p:txBody>
      </p:sp>
      <p:sp>
        <p:nvSpPr>
          <p:cNvPr id="5" name="Footer Placeholder 4">
            <a:extLst>
              <a:ext uri="{FF2B5EF4-FFF2-40B4-BE49-F238E27FC236}">
                <a16:creationId xmlns:a16="http://schemas.microsoft.com/office/drawing/2014/main" id="{482E75B7-3DC4-ADB0-0B3F-05289FF0531C}"/>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3C20A6B6-7B72-83CC-A08A-73119C4AC2A1}"/>
              </a:ext>
            </a:extLst>
          </p:cNvPr>
          <p:cNvSpPr>
            <a:spLocks noGrp="1"/>
          </p:cNvSpPr>
          <p:nvPr>
            <p:ph type="sldNum" sz="quarter" idx="12"/>
          </p:nvPr>
        </p:nvSpPr>
        <p:spPr/>
        <p:txBody>
          <a:bodyPr/>
          <a:lstStyle>
            <a:lvl1pPr>
              <a:defRPr/>
            </a:lvl1pPr>
          </a:lstStyle>
          <a:p>
            <a:pPr>
              <a:defRPr/>
            </a:pPr>
            <a:fld id="{94AAC138-270A-407F-80C5-34C5B28027C0}" type="slidenum">
              <a:rPr lang="zh-CN" altLang="en-US"/>
              <a:pPr>
                <a:defRPr/>
              </a:pPr>
              <a:t>‹#›</a:t>
            </a:fld>
            <a:endParaRPr lang="zh-CN" altLang="en-US"/>
          </a:p>
        </p:txBody>
      </p:sp>
    </p:spTree>
    <p:extLst>
      <p:ext uri="{BB962C8B-B14F-4D97-AF65-F5344CB8AC3E}">
        <p14:creationId xmlns:p14="http://schemas.microsoft.com/office/powerpoint/2010/main" val="258042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DCD5F3EF-9D76-1D37-E8CA-7BDA84ADF2F7}"/>
              </a:ext>
            </a:extLst>
          </p:cNvPr>
          <p:cNvSpPr>
            <a:spLocks noGrp="1"/>
          </p:cNvSpPr>
          <p:nvPr>
            <p:ph type="dt" sz="half" idx="10"/>
          </p:nvPr>
        </p:nvSpPr>
        <p:spPr/>
        <p:txBody>
          <a:bodyPr/>
          <a:lstStyle>
            <a:lvl1pPr>
              <a:defRPr/>
            </a:lvl1pPr>
          </a:lstStyle>
          <a:p>
            <a:pPr>
              <a:defRPr/>
            </a:pPr>
            <a:fld id="{75F4CB90-B5E1-43C7-A468-13EC711136A7}" type="datetimeFigureOut">
              <a:rPr lang="zh-CN" altLang="en-US"/>
              <a:pPr>
                <a:defRPr/>
              </a:pPr>
              <a:t>2025/8/10</a:t>
            </a:fld>
            <a:endParaRPr lang="zh-CN" altLang="en-US"/>
          </a:p>
        </p:txBody>
      </p:sp>
      <p:sp>
        <p:nvSpPr>
          <p:cNvPr id="5" name="Footer Placeholder 4">
            <a:extLst>
              <a:ext uri="{FF2B5EF4-FFF2-40B4-BE49-F238E27FC236}">
                <a16:creationId xmlns:a16="http://schemas.microsoft.com/office/drawing/2014/main" id="{D9875F83-8D43-C673-2EC1-BA3627CEE766}"/>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BA92EDA7-5A58-D911-8521-ADE154A9E60D}"/>
              </a:ext>
            </a:extLst>
          </p:cNvPr>
          <p:cNvSpPr>
            <a:spLocks noGrp="1"/>
          </p:cNvSpPr>
          <p:nvPr>
            <p:ph type="sldNum" sz="quarter" idx="12"/>
          </p:nvPr>
        </p:nvSpPr>
        <p:spPr/>
        <p:txBody>
          <a:bodyPr/>
          <a:lstStyle>
            <a:lvl1pPr>
              <a:defRPr/>
            </a:lvl1pPr>
          </a:lstStyle>
          <a:p>
            <a:pPr>
              <a:defRPr/>
            </a:pPr>
            <a:fld id="{C2680220-BC6E-4A63-BA5F-3E071A9E9BF9}" type="slidenum">
              <a:rPr lang="zh-CN" altLang="en-US"/>
              <a:pPr>
                <a:defRPr/>
              </a:pPr>
              <a:t>‹#›</a:t>
            </a:fld>
            <a:endParaRPr lang="zh-CN" altLang="en-US"/>
          </a:p>
        </p:txBody>
      </p:sp>
    </p:spTree>
    <p:extLst>
      <p:ext uri="{BB962C8B-B14F-4D97-AF65-F5344CB8AC3E}">
        <p14:creationId xmlns:p14="http://schemas.microsoft.com/office/powerpoint/2010/main" val="3922756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a:extLst>
              <a:ext uri="{FF2B5EF4-FFF2-40B4-BE49-F238E27FC236}">
                <a16:creationId xmlns:a16="http://schemas.microsoft.com/office/drawing/2014/main" id="{C7ADDF5A-FBA1-059A-0BD0-947BA8D7AD6E}"/>
              </a:ext>
            </a:extLst>
          </p:cNvPr>
          <p:cNvSpPr>
            <a:spLocks noGrp="1"/>
          </p:cNvSpPr>
          <p:nvPr>
            <p:ph type="dt" sz="half" idx="10"/>
          </p:nvPr>
        </p:nvSpPr>
        <p:spPr/>
        <p:txBody>
          <a:bodyPr/>
          <a:lstStyle>
            <a:lvl1pPr>
              <a:defRPr/>
            </a:lvl1pPr>
          </a:lstStyle>
          <a:p>
            <a:pPr>
              <a:defRPr/>
            </a:pPr>
            <a:fld id="{A78D3AE3-29C4-4312-AFD6-5D708143349D}" type="datetimeFigureOut">
              <a:rPr lang="zh-CN" altLang="en-US"/>
              <a:pPr>
                <a:defRPr/>
              </a:pPr>
              <a:t>2025/8/10</a:t>
            </a:fld>
            <a:endParaRPr lang="zh-CN" altLang="en-US"/>
          </a:p>
        </p:txBody>
      </p:sp>
      <p:sp>
        <p:nvSpPr>
          <p:cNvPr id="5" name="Footer Placeholder 4">
            <a:extLst>
              <a:ext uri="{FF2B5EF4-FFF2-40B4-BE49-F238E27FC236}">
                <a16:creationId xmlns:a16="http://schemas.microsoft.com/office/drawing/2014/main" id="{E1B261BA-F850-377D-A5A9-34DEAB8B2674}"/>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CA48104E-785B-5F40-A166-C57BF25CFB5E}"/>
              </a:ext>
            </a:extLst>
          </p:cNvPr>
          <p:cNvSpPr>
            <a:spLocks noGrp="1"/>
          </p:cNvSpPr>
          <p:nvPr>
            <p:ph type="sldNum" sz="quarter" idx="12"/>
          </p:nvPr>
        </p:nvSpPr>
        <p:spPr/>
        <p:txBody>
          <a:bodyPr/>
          <a:lstStyle>
            <a:lvl1pPr>
              <a:defRPr/>
            </a:lvl1pPr>
          </a:lstStyle>
          <a:p>
            <a:pPr>
              <a:defRPr/>
            </a:pPr>
            <a:fld id="{7A185B7C-E21A-4911-819A-691F18BF26B8}" type="slidenum">
              <a:rPr lang="zh-CN" altLang="en-US"/>
              <a:pPr>
                <a:defRPr/>
              </a:pPr>
              <a:t>‹#›</a:t>
            </a:fld>
            <a:endParaRPr lang="zh-CN" altLang="en-US"/>
          </a:p>
        </p:txBody>
      </p:sp>
    </p:spTree>
    <p:extLst>
      <p:ext uri="{BB962C8B-B14F-4D97-AF65-F5344CB8AC3E}">
        <p14:creationId xmlns:p14="http://schemas.microsoft.com/office/powerpoint/2010/main" val="3604403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3">
            <a:extLst>
              <a:ext uri="{FF2B5EF4-FFF2-40B4-BE49-F238E27FC236}">
                <a16:creationId xmlns:a16="http://schemas.microsoft.com/office/drawing/2014/main" id="{DF0233A7-DD36-5DAA-6532-D296C1AEAC61}"/>
              </a:ext>
            </a:extLst>
          </p:cNvPr>
          <p:cNvSpPr>
            <a:spLocks noGrp="1"/>
          </p:cNvSpPr>
          <p:nvPr>
            <p:ph type="dt" sz="half" idx="10"/>
          </p:nvPr>
        </p:nvSpPr>
        <p:spPr/>
        <p:txBody>
          <a:bodyPr/>
          <a:lstStyle>
            <a:lvl1pPr>
              <a:defRPr/>
            </a:lvl1pPr>
          </a:lstStyle>
          <a:p>
            <a:pPr>
              <a:defRPr/>
            </a:pPr>
            <a:fld id="{CAE242A9-BF2E-494C-8A68-9398DC225C3E}" type="datetimeFigureOut">
              <a:rPr lang="zh-CN" altLang="en-US"/>
              <a:pPr>
                <a:defRPr/>
              </a:pPr>
              <a:t>2025/8/10</a:t>
            </a:fld>
            <a:endParaRPr lang="zh-CN" altLang="en-US"/>
          </a:p>
        </p:txBody>
      </p:sp>
      <p:sp>
        <p:nvSpPr>
          <p:cNvPr id="6" name="Footer Placeholder 4">
            <a:extLst>
              <a:ext uri="{FF2B5EF4-FFF2-40B4-BE49-F238E27FC236}">
                <a16:creationId xmlns:a16="http://schemas.microsoft.com/office/drawing/2014/main" id="{DF99CEE0-47C5-DBF7-B178-34F6343255D5}"/>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C660F7B8-BA3A-1B78-4B42-C4CE94A49FF3}"/>
              </a:ext>
            </a:extLst>
          </p:cNvPr>
          <p:cNvSpPr>
            <a:spLocks noGrp="1"/>
          </p:cNvSpPr>
          <p:nvPr>
            <p:ph type="sldNum" sz="quarter" idx="12"/>
          </p:nvPr>
        </p:nvSpPr>
        <p:spPr/>
        <p:txBody>
          <a:bodyPr/>
          <a:lstStyle>
            <a:lvl1pPr>
              <a:defRPr/>
            </a:lvl1pPr>
          </a:lstStyle>
          <a:p>
            <a:pPr>
              <a:defRPr/>
            </a:pPr>
            <a:fld id="{E4F04116-DA13-404E-A959-0CF584C27A82}" type="slidenum">
              <a:rPr lang="zh-CN" altLang="en-US"/>
              <a:pPr>
                <a:defRPr/>
              </a:pPr>
              <a:t>‹#›</a:t>
            </a:fld>
            <a:endParaRPr lang="zh-CN" altLang="en-US"/>
          </a:p>
        </p:txBody>
      </p:sp>
    </p:spTree>
    <p:extLst>
      <p:ext uri="{BB962C8B-B14F-4D97-AF65-F5344CB8AC3E}">
        <p14:creationId xmlns:p14="http://schemas.microsoft.com/office/powerpoint/2010/main" val="3582243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3">
            <a:extLst>
              <a:ext uri="{FF2B5EF4-FFF2-40B4-BE49-F238E27FC236}">
                <a16:creationId xmlns:a16="http://schemas.microsoft.com/office/drawing/2014/main" id="{DCB93738-D75B-3590-BE0E-562426847816}"/>
              </a:ext>
            </a:extLst>
          </p:cNvPr>
          <p:cNvSpPr>
            <a:spLocks noGrp="1"/>
          </p:cNvSpPr>
          <p:nvPr>
            <p:ph type="dt" sz="half" idx="10"/>
          </p:nvPr>
        </p:nvSpPr>
        <p:spPr/>
        <p:txBody>
          <a:bodyPr/>
          <a:lstStyle>
            <a:lvl1pPr>
              <a:defRPr/>
            </a:lvl1pPr>
          </a:lstStyle>
          <a:p>
            <a:pPr>
              <a:defRPr/>
            </a:pPr>
            <a:fld id="{351585F1-624F-4F85-85E6-70E7B12165BC}" type="datetimeFigureOut">
              <a:rPr lang="zh-CN" altLang="en-US"/>
              <a:pPr>
                <a:defRPr/>
              </a:pPr>
              <a:t>2025/8/10</a:t>
            </a:fld>
            <a:endParaRPr lang="zh-CN" altLang="en-US"/>
          </a:p>
        </p:txBody>
      </p:sp>
      <p:sp>
        <p:nvSpPr>
          <p:cNvPr id="8" name="Footer Placeholder 4">
            <a:extLst>
              <a:ext uri="{FF2B5EF4-FFF2-40B4-BE49-F238E27FC236}">
                <a16:creationId xmlns:a16="http://schemas.microsoft.com/office/drawing/2014/main" id="{EA9F267D-BC57-AD3A-7C3B-45342A498985}"/>
              </a:ext>
            </a:extLst>
          </p:cNvPr>
          <p:cNvSpPr>
            <a:spLocks noGrp="1"/>
          </p:cNvSpPr>
          <p:nvPr>
            <p:ph type="ftr" sz="quarter" idx="11"/>
          </p:nvPr>
        </p:nvSpPr>
        <p:spPr/>
        <p:txBody>
          <a:bodyPr/>
          <a:lstStyle>
            <a:lvl1pPr>
              <a:defRPr/>
            </a:lvl1pPr>
          </a:lstStyle>
          <a:p>
            <a:pPr>
              <a:defRPr/>
            </a:pPr>
            <a:endParaRPr lang="zh-CN" altLang="en-US"/>
          </a:p>
        </p:txBody>
      </p:sp>
      <p:sp>
        <p:nvSpPr>
          <p:cNvPr id="9" name="Slide Number Placeholder 5">
            <a:extLst>
              <a:ext uri="{FF2B5EF4-FFF2-40B4-BE49-F238E27FC236}">
                <a16:creationId xmlns:a16="http://schemas.microsoft.com/office/drawing/2014/main" id="{6A4DD840-E2EB-725D-9E06-C64B614E074F}"/>
              </a:ext>
            </a:extLst>
          </p:cNvPr>
          <p:cNvSpPr>
            <a:spLocks noGrp="1"/>
          </p:cNvSpPr>
          <p:nvPr>
            <p:ph type="sldNum" sz="quarter" idx="12"/>
          </p:nvPr>
        </p:nvSpPr>
        <p:spPr/>
        <p:txBody>
          <a:bodyPr/>
          <a:lstStyle>
            <a:lvl1pPr>
              <a:defRPr/>
            </a:lvl1pPr>
          </a:lstStyle>
          <a:p>
            <a:pPr>
              <a:defRPr/>
            </a:pPr>
            <a:fld id="{01EA9268-3BE3-4060-B5C4-8812F0335259}" type="slidenum">
              <a:rPr lang="zh-CN" altLang="en-US"/>
              <a:pPr>
                <a:defRPr/>
              </a:pPr>
              <a:t>‹#›</a:t>
            </a:fld>
            <a:endParaRPr lang="zh-CN" altLang="en-US"/>
          </a:p>
        </p:txBody>
      </p:sp>
    </p:spTree>
    <p:extLst>
      <p:ext uri="{BB962C8B-B14F-4D97-AF65-F5344CB8AC3E}">
        <p14:creationId xmlns:p14="http://schemas.microsoft.com/office/powerpoint/2010/main" val="2597605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3">
            <a:extLst>
              <a:ext uri="{FF2B5EF4-FFF2-40B4-BE49-F238E27FC236}">
                <a16:creationId xmlns:a16="http://schemas.microsoft.com/office/drawing/2014/main" id="{3B7B2C7E-64BA-454F-645B-FAA8BCF10EEE}"/>
              </a:ext>
            </a:extLst>
          </p:cNvPr>
          <p:cNvSpPr>
            <a:spLocks noGrp="1"/>
          </p:cNvSpPr>
          <p:nvPr>
            <p:ph type="dt" sz="half" idx="10"/>
          </p:nvPr>
        </p:nvSpPr>
        <p:spPr/>
        <p:txBody>
          <a:bodyPr/>
          <a:lstStyle>
            <a:lvl1pPr>
              <a:defRPr/>
            </a:lvl1pPr>
          </a:lstStyle>
          <a:p>
            <a:pPr>
              <a:defRPr/>
            </a:pPr>
            <a:fld id="{D1DC13AF-1458-4193-8883-DC189D89E2AA}" type="datetimeFigureOut">
              <a:rPr lang="zh-CN" altLang="en-US"/>
              <a:pPr>
                <a:defRPr/>
              </a:pPr>
              <a:t>2025/8/10</a:t>
            </a:fld>
            <a:endParaRPr lang="zh-CN" altLang="en-US"/>
          </a:p>
        </p:txBody>
      </p:sp>
      <p:sp>
        <p:nvSpPr>
          <p:cNvPr id="4" name="Footer Placeholder 4">
            <a:extLst>
              <a:ext uri="{FF2B5EF4-FFF2-40B4-BE49-F238E27FC236}">
                <a16:creationId xmlns:a16="http://schemas.microsoft.com/office/drawing/2014/main" id="{6A88DF1D-C934-6665-3636-C5E849D2D2E2}"/>
              </a:ext>
            </a:extLst>
          </p:cNvPr>
          <p:cNvSpPr>
            <a:spLocks noGrp="1"/>
          </p:cNvSpPr>
          <p:nvPr>
            <p:ph type="ftr" sz="quarter" idx="11"/>
          </p:nvPr>
        </p:nvSpPr>
        <p:spPr/>
        <p:txBody>
          <a:bodyPr/>
          <a:lstStyle>
            <a:lvl1pPr>
              <a:defRPr/>
            </a:lvl1pPr>
          </a:lstStyle>
          <a:p>
            <a:pPr>
              <a:defRPr/>
            </a:pPr>
            <a:endParaRPr lang="zh-CN" altLang="en-US"/>
          </a:p>
        </p:txBody>
      </p:sp>
      <p:sp>
        <p:nvSpPr>
          <p:cNvPr id="5" name="Slide Number Placeholder 5">
            <a:extLst>
              <a:ext uri="{FF2B5EF4-FFF2-40B4-BE49-F238E27FC236}">
                <a16:creationId xmlns:a16="http://schemas.microsoft.com/office/drawing/2014/main" id="{2EB67CB8-B631-EFBA-15C9-2EC2BE753B44}"/>
              </a:ext>
            </a:extLst>
          </p:cNvPr>
          <p:cNvSpPr>
            <a:spLocks noGrp="1"/>
          </p:cNvSpPr>
          <p:nvPr>
            <p:ph type="sldNum" sz="quarter" idx="12"/>
          </p:nvPr>
        </p:nvSpPr>
        <p:spPr/>
        <p:txBody>
          <a:bodyPr/>
          <a:lstStyle>
            <a:lvl1pPr>
              <a:defRPr/>
            </a:lvl1pPr>
          </a:lstStyle>
          <a:p>
            <a:pPr>
              <a:defRPr/>
            </a:pPr>
            <a:fld id="{48448321-5F34-43E3-BA44-86722FC42ADD}" type="slidenum">
              <a:rPr lang="zh-CN" altLang="en-US"/>
              <a:pPr>
                <a:defRPr/>
              </a:pPr>
              <a:t>‹#›</a:t>
            </a:fld>
            <a:endParaRPr lang="zh-CN" altLang="en-US"/>
          </a:p>
        </p:txBody>
      </p:sp>
    </p:spTree>
    <p:extLst>
      <p:ext uri="{BB962C8B-B14F-4D97-AF65-F5344CB8AC3E}">
        <p14:creationId xmlns:p14="http://schemas.microsoft.com/office/powerpoint/2010/main" val="1804645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975DF0E-39BE-D066-4F21-941EC7B7A589}"/>
              </a:ext>
            </a:extLst>
          </p:cNvPr>
          <p:cNvSpPr>
            <a:spLocks noGrp="1"/>
          </p:cNvSpPr>
          <p:nvPr>
            <p:ph type="dt" sz="half" idx="10"/>
          </p:nvPr>
        </p:nvSpPr>
        <p:spPr/>
        <p:txBody>
          <a:bodyPr/>
          <a:lstStyle>
            <a:lvl1pPr>
              <a:defRPr/>
            </a:lvl1pPr>
          </a:lstStyle>
          <a:p>
            <a:pPr>
              <a:defRPr/>
            </a:pPr>
            <a:fld id="{BFF353D0-F684-4F12-A2ED-F7FA44E3C831}" type="datetimeFigureOut">
              <a:rPr lang="zh-CN" altLang="en-US"/>
              <a:pPr>
                <a:defRPr/>
              </a:pPr>
              <a:t>2025/8/10</a:t>
            </a:fld>
            <a:endParaRPr lang="zh-CN" altLang="en-US"/>
          </a:p>
        </p:txBody>
      </p:sp>
      <p:sp>
        <p:nvSpPr>
          <p:cNvPr id="3" name="Footer Placeholder 4">
            <a:extLst>
              <a:ext uri="{FF2B5EF4-FFF2-40B4-BE49-F238E27FC236}">
                <a16:creationId xmlns:a16="http://schemas.microsoft.com/office/drawing/2014/main" id="{4C81ADA5-4D77-3D51-DB00-FF6AE3785F63}"/>
              </a:ext>
            </a:extLst>
          </p:cNvPr>
          <p:cNvSpPr>
            <a:spLocks noGrp="1"/>
          </p:cNvSpPr>
          <p:nvPr>
            <p:ph type="ftr" sz="quarter" idx="11"/>
          </p:nvPr>
        </p:nvSpPr>
        <p:spPr/>
        <p:txBody>
          <a:bodyPr/>
          <a:lstStyle>
            <a:lvl1pPr>
              <a:defRPr/>
            </a:lvl1pPr>
          </a:lstStyle>
          <a:p>
            <a:pPr>
              <a:defRPr/>
            </a:pPr>
            <a:endParaRPr lang="zh-CN" altLang="en-US"/>
          </a:p>
        </p:txBody>
      </p:sp>
      <p:sp>
        <p:nvSpPr>
          <p:cNvPr id="4" name="Slide Number Placeholder 5">
            <a:extLst>
              <a:ext uri="{FF2B5EF4-FFF2-40B4-BE49-F238E27FC236}">
                <a16:creationId xmlns:a16="http://schemas.microsoft.com/office/drawing/2014/main" id="{988BB90C-01A5-B11F-EC5B-9A59F82FF44B}"/>
              </a:ext>
            </a:extLst>
          </p:cNvPr>
          <p:cNvSpPr>
            <a:spLocks noGrp="1"/>
          </p:cNvSpPr>
          <p:nvPr>
            <p:ph type="sldNum" sz="quarter" idx="12"/>
          </p:nvPr>
        </p:nvSpPr>
        <p:spPr/>
        <p:txBody>
          <a:bodyPr/>
          <a:lstStyle>
            <a:lvl1pPr>
              <a:defRPr/>
            </a:lvl1pPr>
          </a:lstStyle>
          <a:p>
            <a:pPr>
              <a:defRPr/>
            </a:pPr>
            <a:fld id="{B3F993D3-1B15-495C-AC72-61E584D89C4A}" type="slidenum">
              <a:rPr lang="zh-CN" altLang="en-US"/>
              <a:pPr>
                <a:defRPr/>
              </a:pPr>
              <a:t>‹#›</a:t>
            </a:fld>
            <a:endParaRPr lang="zh-CN" altLang="en-US"/>
          </a:p>
        </p:txBody>
      </p:sp>
    </p:spTree>
    <p:extLst>
      <p:ext uri="{BB962C8B-B14F-4D97-AF65-F5344CB8AC3E}">
        <p14:creationId xmlns:p14="http://schemas.microsoft.com/office/powerpoint/2010/main" val="3313829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a:extLst>
              <a:ext uri="{FF2B5EF4-FFF2-40B4-BE49-F238E27FC236}">
                <a16:creationId xmlns:a16="http://schemas.microsoft.com/office/drawing/2014/main" id="{0A94DA8F-8A75-D508-F6A0-D80C857D477B}"/>
              </a:ext>
            </a:extLst>
          </p:cNvPr>
          <p:cNvSpPr>
            <a:spLocks noGrp="1"/>
          </p:cNvSpPr>
          <p:nvPr>
            <p:ph type="dt" sz="half" idx="10"/>
          </p:nvPr>
        </p:nvSpPr>
        <p:spPr/>
        <p:txBody>
          <a:bodyPr/>
          <a:lstStyle>
            <a:lvl1pPr>
              <a:defRPr/>
            </a:lvl1pPr>
          </a:lstStyle>
          <a:p>
            <a:pPr>
              <a:defRPr/>
            </a:pPr>
            <a:fld id="{60E5FE17-623C-4B8A-946F-1868B22DC24F}" type="datetimeFigureOut">
              <a:rPr lang="zh-CN" altLang="en-US"/>
              <a:pPr>
                <a:defRPr/>
              </a:pPr>
              <a:t>2025/8/10</a:t>
            </a:fld>
            <a:endParaRPr lang="zh-CN" altLang="en-US"/>
          </a:p>
        </p:txBody>
      </p:sp>
      <p:sp>
        <p:nvSpPr>
          <p:cNvPr id="6" name="Footer Placeholder 4">
            <a:extLst>
              <a:ext uri="{FF2B5EF4-FFF2-40B4-BE49-F238E27FC236}">
                <a16:creationId xmlns:a16="http://schemas.microsoft.com/office/drawing/2014/main" id="{F217E7A0-C085-61F5-CF5F-1853065F63B6}"/>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EE812BE5-2907-06C2-75AD-FC59C4D4CFE9}"/>
              </a:ext>
            </a:extLst>
          </p:cNvPr>
          <p:cNvSpPr>
            <a:spLocks noGrp="1"/>
          </p:cNvSpPr>
          <p:nvPr>
            <p:ph type="sldNum" sz="quarter" idx="12"/>
          </p:nvPr>
        </p:nvSpPr>
        <p:spPr/>
        <p:txBody>
          <a:bodyPr/>
          <a:lstStyle>
            <a:lvl1pPr>
              <a:defRPr/>
            </a:lvl1pPr>
          </a:lstStyle>
          <a:p>
            <a:pPr>
              <a:defRPr/>
            </a:pPr>
            <a:fld id="{4315C8B9-EC5B-45C1-82C4-FA4CA206783B}" type="slidenum">
              <a:rPr lang="zh-CN" altLang="en-US"/>
              <a:pPr>
                <a:defRPr/>
              </a:pPr>
              <a:t>‹#›</a:t>
            </a:fld>
            <a:endParaRPr lang="zh-CN" altLang="en-US"/>
          </a:p>
        </p:txBody>
      </p:sp>
    </p:spTree>
    <p:extLst>
      <p:ext uri="{BB962C8B-B14F-4D97-AF65-F5344CB8AC3E}">
        <p14:creationId xmlns:p14="http://schemas.microsoft.com/office/powerpoint/2010/main" val="757933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a:extLst>
              <a:ext uri="{FF2B5EF4-FFF2-40B4-BE49-F238E27FC236}">
                <a16:creationId xmlns:a16="http://schemas.microsoft.com/office/drawing/2014/main" id="{47FE3BEB-F79D-6ED2-E951-4A100685E85B}"/>
              </a:ext>
            </a:extLst>
          </p:cNvPr>
          <p:cNvSpPr>
            <a:spLocks noGrp="1"/>
          </p:cNvSpPr>
          <p:nvPr>
            <p:ph type="dt" sz="half" idx="10"/>
          </p:nvPr>
        </p:nvSpPr>
        <p:spPr/>
        <p:txBody>
          <a:bodyPr/>
          <a:lstStyle>
            <a:lvl1pPr>
              <a:defRPr/>
            </a:lvl1pPr>
          </a:lstStyle>
          <a:p>
            <a:pPr>
              <a:defRPr/>
            </a:pPr>
            <a:fld id="{BB59B581-A7F5-4235-A84B-DF5CB8F2DDF6}" type="datetimeFigureOut">
              <a:rPr lang="zh-CN" altLang="en-US"/>
              <a:pPr>
                <a:defRPr/>
              </a:pPr>
              <a:t>2025/8/10</a:t>
            </a:fld>
            <a:endParaRPr lang="zh-CN" altLang="en-US"/>
          </a:p>
        </p:txBody>
      </p:sp>
      <p:sp>
        <p:nvSpPr>
          <p:cNvPr id="6" name="Footer Placeholder 4">
            <a:extLst>
              <a:ext uri="{FF2B5EF4-FFF2-40B4-BE49-F238E27FC236}">
                <a16:creationId xmlns:a16="http://schemas.microsoft.com/office/drawing/2014/main" id="{833C368A-2328-233F-885B-537549A49CF7}"/>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5A09B536-D901-F8AD-7A75-F479E5BB0055}"/>
              </a:ext>
            </a:extLst>
          </p:cNvPr>
          <p:cNvSpPr>
            <a:spLocks noGrp="1"/>
          </p:cNvSpPr>
          <p:nvPr>
            <p:ph type="sldNum" sz="quarter" idx="12"/>
          </p:nvPr>
        </p:nvSpPr>
        <p:spPr/>
        <p:txBody>
          <a:bodyPr/>
          <a:lstStyle>
            <a:lvl1pPr>
              <a:defRPr/>
            </a:lvl1pPr>
          </a:lstStyle>
          <a:p>
            <a:pPr>
              <a:defRPr/>
            </a:pPr>
            <a:fld id="{0CCCF2C7-77EB-4AC1-AA18-FEF11EA984C2}" type="slidenum">
              <a:rPr lang="zh-CN" altLang="en-US"/>
              <a:pPr>
                <a:defRPr/>
              </a:pPr>
              <a:t>‹#›</a:t>
            </a:fld>
            <a:endParaRPr lang="zh-CN" altLang="en-US"/>
          </a:p>
        </p:txBody>
      </p:sp>
    </p:spTree>
    <p:extLst>
      <p:ext uri="{BB962C8B-B14F-4D97-AF65-F5344CB8AC3E}">
        <p14:creationId xmlns:p14="http://schemas.microsoft.com/office/powerpoint/2010/main" val="1025475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2C437CD-888D-9DA0-1001-F55DFCBECAD6}"/>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endParaRPr lang="en-US" altLang="en-US"/>
          </a:p>
        </p:txBody>
      </p:sp>
      <p:sp>
        <p:nvSpPr>
          <p:cNvPr id="1027" name="Text Placeholder 2">
            <a:extLst>
              <a:ext uri="{FF2B5EF4-FFF2-40B4-BE49-F238E27FC236}">
                <a16:creationId xmlns:a16="http://schemas.microsoft.com/office/drawing/2014/main" id="{05AF1E46-6167-43DF-788C-A46E2E08C225}"/>
              </a:ext>
            </a:extLst>
          </p:cNvPr>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ltLang="en-US"/>
          </a:p>
        </p:txBody>
      </p:sp>
      <p:sp>
        <p:nvSpPr>
          <p:cNvPr id="4" name="Date Placeholder 3">
            <a:extLst>
              <a:ext uri="{FF2B5EF4-FFF2-40B4-BE49-F238E27FC236}">
                <a16:creationId xmlns:a16="http://schemas.microsoft.com/office/drawing/2014/main" id="{2B2FA4B0-C625-ABE2-9048-723313159C25}"/>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9F5D7998-83E4-4A56-897C-D9A336A56976}" type="datetimeFigureOut">
              <a:rPr lang="zh-CN" altLang="en-US"/>
              <a:pPr>
                <a:defRPr/>
              </a:pPr>
              <a:t>2025/8/10</a:t>
            </a:fld>
            <a:endParaRPr lang="zh-CN" altLang="en-US"/>
          </a:p>
        </p:txBody>
      </p:sp>
      <p:sp>
        <p:nvSpPr>
          <p:cNvPr id="5" name="Footer Placeholder 4">
            <a:extLst>
              <a:ext uri="{FF2B5EF4-FFF2-40B4-BE49-F238E27FC236}">
                <a16:creationId xmlns:a16="http://schemas.microsoft.com/office/drawing/2014/main" id="{C93DB891-6863-58C2-6A81-284545555675}"/>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a:extLst>
              <a:ext uri="{FF2B5EF4-FFF2-40B4-BE49-F238E27FC236}">
                <a16:creationId xmlns:a16="http://schemas.microsoft.com/office/drawing/2014/main" id="{791A28FC-856E-56C6-CDFD-C23CDAC1A9D6}"/>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E8D4AC9C-588D-45E0-ACB7-006D988B8185}"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4764" r:id="rId1"/>
    <p:sldLayoutId id="2147484765" r:id="rId2"/>
    <p:sldLayoutId id="2147484766" r:id="rId3"/>
    <p:sldLayoutId id="2147484767" r:id="rId4"/>
    <p:sldLayoutId id="2147484768" r:id="rId5"/>
    <p:sldLayoutId id="2147484769" r:id="rId6"/>
    <p:sldLayoutId id="2147484770" r:id="rId7"/>
    <p:sldLayoutId id="2147484771" r:id="rId8"/>
    <p:sldLayoutId id="2147484772" r:id="rId9"/>
    <p:sldLayoutId id="2147484773" r:id="rId10"/>
    <p:sldLayoutId id="2147484774"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
        <p:cNvGrpSpPr/>
        <p:nvPr/>
      </p:nvGrpSpPr>
      <p:grpSpPr>
        <a:xfrm>
          <a:off x="0" y="0"/>
          <a:ext cx="0" cy="0"/>
          <a:chOff x="0" y="0"/>
          <a:chExt cx="0" cy="0"/>
        </a:xfrm>
      </p:grpSpPr>
      <p:sp>
        <p:nvSpPr>
          <p:cNvPr id="3074" name="标题 1">
            <a:extLst>
              <a:ext uri="{FF2B5EF4-FFF2-40B4-BE49-F238E27FC236}">
                <a16:creationId xmlns:a16="http://schemas.microsoft.com/office/drawing/2014/main" id="{59F6C9B1-981A-21FE-20F6-A178D119E528}"/>
              </a:ext>
            </a:extLst>
          </p:cNvPr>
          <p:cNvSpPr>
            <a:spLocks noGrp="1" noChangeArrowheads="1"/>
          </p:cNvSpPr>
          <p:nvPr>
            <p:ph type="ctrTitle"/>
          </p:nvPr>
        </p:nvSpPr>
        <p:spPr>
          <a:xfrm>
            <a:off x="133350" y="681038"/>
            <a:ext cx="8894763" cy="3575050"/>
          </a:xfrm>
        </p:spPr>
        <p:txBody>
          <a:bodyPr/>
          <a:lstStyle/>
          <a:p>
            <a:pPr eaLnBrk="1" hangingPunct="1"/>
            <a:r>
              <a:rPr lang="zh-CN" altLang="en-US" sz="4600" b="1">
                <a:solidFill>
                  <a:srgbClr val="FFFF00"/>
                </a:solidFill>
                <a:latin typeface="Microsoft YaHei" panose="020B0503020204020204" pitchFamily="34" charset="-122"/>
                <a:ea typeface="Microsoft YaHei" panose="020B0503020204020204" pitchFamily="34" charset="-122"/>
              </a:rPr>
              <a:t>人的行为和神的审判</a:t>
            </a:r>
            <a:br>
              <a:rPr lang="en-US" altLang="zh-CN" sz="4600" b="1">
                <a:solidFill>
                  <a:srgbClr val="FFFF00"/>
                </a:solidFill>
                <a:latin typeface="Microsoft YaHei" panose="020B0503020204020204" pitchFamily="34" charset="-122"/>
                <a:ea typeface="Microsoft YaHei" panose="020B0503020204020204" pitchFamily="34" charset="-122"/>
              </a:rPr>
            </a:br>
            <a:r>
              <a:rPr lang="en-US" altLang="zh-CN" sz="4600" b="1">
                <a:solidFill>
                  <a:schemeClr val="bg1"/>
                </a:solidFill>
                <a:latin typeface="Microsoft YaHei" panose="020B0503020204020204" pitchFamily="34" charset="-122"/>
                <a:ea typeface="Microsoft YaHei" panose="020B0503020204020204" pitchFamily="34" charset="-122"/>
              </a:rPr>
              <a:t>Man’s Deeds And God’s Judgment</a:t>
            </a:r>
            <a:endParaRPr lang="zh-CN" altLang="en-US" sz="4600" b="1">
              <a:solidFill>
                <a:schemeClr val="bg1"/>
              </a:solidFill>
            </a:endParaRPr>
          </a:p>
        </p:txBody>
      </p:sp>
      <p:sp>
        <p:nvSpPr>
          <p:cNvPr id="3075" name="副标题 2">
            <a:extLst>
              <a:ext uri="{FF2B5EF4-FFF2-40B4-BE49-F238E27FC236}">
                <a16:creationId xmlns:a16="http://schemas.microsoft.com/office/drawing/2014/main" id="{34BD490C-D88A-79E9-5B93-CE03E173DFEC}"/>
              </a:ext>
            </a:extLst>
          </p:cNvPr>
          <p:cNvSpPr>
            <a:spLocks noGrp="1" noChangeArrowheads="1"/>
          </p:cNvSpPr>
          <p:nvPr>
            <p:ph type="subTitle" idx="1"/>
          </p:nvPr>
        </p:nvSpPr>
        <p:spPr>
          <a:xfrm>
            <a:off x="984250" y="5202238"/>
            <a:ext cx="6858000" cy="1655762"/>
          </a:xfrm>
        </p:spPr>
        <p:txBody>
          <a:bodyPr/>
          <a:lstStyle/>
          <a:p>
            <a:pPr eaLnBrk="1" hangingPunct="1"/>
            <a:r>
              <a:rPr lang="en-US" altLang="zh-CN" b="1">
                <a:solidFill>
                  <a:schemeClr val="bg1"/>
                </a:solidFill>
              </a:rPr>
              <a:t>Boise Chinese Christian Church </a:t>
            </a:r>
          </a:p>
          <a:p>
            <a:pPr eaLnBrk="1" hangingPunct="1"/>
            <a:r>
              <a:rPr lang="en-US" altLang="zh-CN" b="1">
                <a:solidFill>
                  <a:schemeClr val="bg1"/>
                </a:solidFill>
              </a:rPr>
              <a:t>8/10/2025</a:t>
            </a:r>
            <a:endParaRPr lang="zh-CN" altLang="en-US" b="1">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C68DCDE0-9066-35BA-FBDB-EC1CBF48C4C3}"/>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16:27】</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人子要在祂父的荣耀里，同着众使者降临，那时候，祂要照各人的行为报应各人。</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the Son of Man will come in the glory of His Father with His angels, and then He will reward each according to his works.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C5949498-95A9-4AD0-A932-838B1DFA8EAE}"/>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哥林多后书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2 Corinthians 5:10】</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因为我们众人必要在基督台前显露出来，叫各人按着本身所行的，或善或恶受报。</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we must all appear before the judgment seat of Christ, that each one may receive the things done in the body, according to what he has done, whether good or bad.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854C4D73-50C7-9928-E9A9-A0BD2C6317A5}"/>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启示录</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Revelation 20:12】</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我又看见死了的人，无论大小，都站在宝座前。案卷展开了，并且另有一卷展开，就是生命册。死了的人都凭着这些案卷所记载的，照他们所行的受审判。</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I saw the dead, small and great, standing before God, and books were opened. And another book was opened, which is the Book of Life. And the dead were judged according to their works, by the things which were written in the books.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782890D4-1A3B-1B96-EEE2-5AD614C8E1F6}"/>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启示录</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Revelation 22:12】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看哪，我必快来。赏罚在我，要照各人所行的报应他。</a:t>
            </a:r>
          </a:p>
          <a:p>
            <a:pPr algn="l" eaLnBrk="1" fontAlgn="auto" hangingPunct="1">
              <a:lnSpc>
                <a:spcPct val="112000"/>
              </a:lnSpc>
              <a:spcAft>
                <a:spcPts val="0"/>
              </a:spcAft>
              <a:defRPr/>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And behold, I am coming quickly, and My reward is with Me, to give to every one according to his work.</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EAF4520E-E4DE-D13C-E81E-A5C1C0750D63}"/>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2:6</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祂必照各人的行为报应各人。</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who “will render to each one according to his deeds”:</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因为　神不偏待人。</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there is no partiality with God.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528B915E-DC2C-17AE-F134-0EA3C99DD323}"/>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18:25】</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将义人与恶人同杀，将义人与恶人一样看待，这断不是你所行的。审判全地的主岂不行公义吗？”</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Far be it from You to do such a thing as this, to slay the righteous with the wicked, so that the righteous should be as the wicked; far be it from You! Shall not the Judge of all the earth do right?”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5B90AE0D-F863-A37B-58E6-3EC2DF690C4C}"/>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2:12】</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凡没有律法犯了罪的，也必不按律法灭亡；凡在律法以下犯了罪的，也必按律法受审判。</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as many as have sinned without law will also perish without law, and as many as have sinned in the law will be judged by the law</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9C896C05-3ACF-0836-D2DF-D128B7885ACE}"/>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3:19-20】</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我们晓得律法上的话，都是对律法以下之人说的，好塞住各人的口，叫普世的人都伏在　神审判之下。</a:t>
            </a:r>
            <a:r>
              <a:rPr lang="en-US" altLang="zh-CN" sz="3200" b="1" dirty="0">
                <a:solidFill>
                  <a:schemeClr val="bg1"/>
                </a:solidFill>
                <a:ea typeface="微软雅黑" panose="020B0503020204020204" pitchFamily="34" charset="-122"/>
              </a:rPr>
              <a:t>Now we know that whatever the law says, it says to those who are under the law, that every mouth may be stopped, and all the world may become guilty before God.</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所以凡有血气的，没有一个因行律法能在　神面前称义，因为律法本是叫人知罪。</a:t>
            </a:r>
            <a:r>
              <a:rPr lang="en-US" altLang="zh-CN" sz="3200" b="1" dirty="0">
                <a:solidFill>
                  <a:schemeClr val="bg1"/>
                </a:solidFill>
                <a:ea typeface="微软雅黑" panose="020B0503020204020204" pitchFamily="34" charset="-122"/>
              </a:rPr>
              <a:t>Therefore by the deeds of the law no flesh will be justified in His sight, for by the law is the knowledge of sin.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650CB37E-EF11-75F8-8D0B-5D6E4A232241}"/>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23:23-28】</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你们这假冒为善的文士和法利赛人有祸了！因为你们将薄荷、茴香、芹菜献上十分之一，那律法上更重的事，就是公义、怜悯、信实，反倒不行了。这更重的是你们当行的，那也是不可不行的。</a:t>
            </a:r>
          </a:p>
          <a:p>
            <a:pPr algn="l" eaLnBrk="1" fontAlgn="auto" hangingPunct="1">
              <a:lnSpc>
                <a:spcPct val="112000"/>
              </a:lnSpc>
              <a:spcAft>
                <a:spcPts val="0"/>
              </a:spcAft>
              <a:defRPr/>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Woe to you, scribes and Pharisees, hypocrites! For you pay tithe of mint and anise and </a:t>
            </a:r>
            <a:r>
              <a:rPr lang="en-US" altLang="zh-CN" sz="3200" b="1" dirty="0" err="1">
                <a:solidFill>
                  <a:schemeClr val="bg1"/>
                </a:solidFill>
                <a:ea typeface="微软雅黑" panose="020B0503020204020204" pitchFamily="34" charset="-122"/>
              </a:rPr>
              <a:t>cummin</a:t>
            </a:r>
            <a:r>
              <a:rPr lang="en-US" altLang="zh-CN" sz="3200" b="1" dirty="0">
                <a:solidFill>
                  <a:schemeClr val="bg1"/>
                </a:solidFill>
                <a:ea typeface="微软雅黑" panose="020B0503020204020204" pitchFamily="34" charset="-122"/>
              </a:rPr>
              <a:t>, and have neglected the weightier matters of the law: justice and mercy and faith. These you ought to have done, without leaving the others undone.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67168F84-9101-4061-C968-1D4870ADAF80}"/>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23:23-28】</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你们这瞎眼领路的，蠓虫你们就滤出来，骆驼你们倒吞下去。</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Blind guides, who strain out a gnat and swallow a camel!</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你们这假冒为善的文士和法利赛人有祸了！因为你们洗净杯盘的外面，里面却盛满了勒索和放荡。</a:t>
            </a:r>
          </a:p>
          <a:p>
            <a:pPr algn="l" eaLnBrk="1" fontAlgn="auto" hangingPunct="1">
              <a:lnSpc>
                <a:spcPct val="112000"/>
              </a:lnSpc>
              <a:spcAft>
                <a:spcPts val="0"/>
              </a:spcAft>
              <a:defRPr/>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Woe to you, scribes and Pharisees, hypocrites! For you cleanse the outside of the cup and dish, but inside they are full of extortion and self-indulgence.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54A21269-755E-765D-9431-2F9B32EAD7B8}"/>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2:6-16】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祂必照各人的行为报应各人。</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who “will render to each one according to his deeds”:</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凡恒心行善，寻求荣耀、尊贵和不能朽坏之福的，就以永生报应他们；</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eternal life to those who by patient continuance in doing good seek for glory, honor, and immortality;</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惟有结党不顺从真理，反顺从不义的，就以忿怒、恼恨报应他们。</a:t>
            </a:r>
            <a:r>
              <a:rPr lang="en-US" altLang="zh-CN" sz="3200" b="1" dirty="0">
                <a:solidFill>
                  <a:schemeClr val="bg1"/>
                </a:solidFill>
                <a:ea typeface="微软雅黑" panose="020B0503020204020204" pitchFamily="34" charset="-122"/>
              </a:rPr>
              <a:t>but to those who are self-seeking and do not obey the truth, but obey unrighteousness—indignation and wrath,</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6E769591-EBBF-4C7B-07F6-E272074503C0}"/>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23:23-28】</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你们这瞎眼的法利赛人，先洗净杯盘的里面，好叫外面也干净了。</a:t>
            </a: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Blind Pharisee, first cleanse the inside of the cup and dish, that the outside of them may be clean also.</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你们这假冒为善的文士和法利赛人有祸了！因为你们好像粉饰的坟墓，外面好看，里面却装满了死人的骨头和一切的污秽。</a:t>
            </a:r>
          </a:p>
          <a:p>
            <a:pPr algn="l" eaLnBrk="1" fontAlgn="auto" hangingPunct="1">
              <a:lnSpc>
                <a:spcPct val="100000"/>
              </a:lnSpc>
              <a:spcAft>
                <a:spcPts val="0"/>
              </a:spcAft>
              <a:defRPr/>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Woe to you, scribes and Pharisees, hypocrites! For you are like whitewashed tombs which indeed appear beautiful outwardly, but inside are full of dead men’s bones and all uncleanness.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34EF513B-C00F-8062-C725-43F0B3094DE8}"/>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23:23-28】</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你们也是如此，在人前、外面显出公义来，里面却装满了假善和不法的事。</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Even so you also outwardly appear righteous to men, but inside you are full of hypocrisy and lawlessness.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6E19ADBF-FC11-BBBD-CFD0-0C3E7935F2F8}"/>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2:11-16】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因为　神不偏待人。</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there is no partiality with God.</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凡没有律法犯了罪的，也必不按律法灭亡；凡在律法以下犯了罪的，也必按律法受审判。</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as many as have sinned without law will also perish without law, and as many as have sinned in the law will be judged by the law</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BD438E4B-BCED-36EF-AD0D-9C3DC19D968B}"/>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2:11-16】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（原来在　神面前，不是听律法的为义，乃是行律法的称义。</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not the hearers of the law are just in the sight of God, but the doers of the law will be justified;</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没有律法的外邦人若顺着本性行律法上的事，他们虽然没有律法，自己就是自己的律法。</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when Gentiles, who do not have the law, by nature do the things in the law, these, although not having the law, are a law to themselves,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66465179-9AC8-7043-5409-D1FD5B9B2FB2}"/>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2:11-16】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这是显出律法的功用刻在他们心里，他们是非之心同作见证，并且他们的思念互相较量，或以为是，或以为非。）</a:t>
            </a: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who show the work of the law written in their hearts, their conscience also bearing witness, and between themselves their thoughts accusing or else excusing them)</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就在　神藉耶稣基督审判人隐秘事的日子，照着我的福音所言。</a:t>
            </a: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in the day when God will judge the secrets of men by Jesus Christ, according to my gospel.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D57CBA35-A224-C212-31A6-D900C1209EE0}"/>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3:9-12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28】</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这却怎么样呢？我们比他们强吗？决不是的！因我们已经证明：犹太人和希腊人都在罪恶之下。</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What then? Are we better than they? Not at all. For we have previously charged both Jews and Greeks that they are all under sin.</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就如经上所记：“没有义人，连一个也没有；</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As it is </a:t>
            </a:r>
            <a:r>
              <a:rPr lang="en-US" altLang="zh-CN" sz="3200" b="1" dirty="0" err="1">
                <a:solidFill>
                  <a:schemeClr val="bg1"/>
                </a:solidFill>
                <a:ea typeface="微软雅黑" panose="020B0503020204020204" pitchFamily="34" charset="-122"/>
              </a:rPr>
              <a:t>written:“There</a:t>
            </a:r>
            <a:r>
              <a:rPr lang="en-US" altLang="zh-CN" sz="3200" b="1" dirty="0">
                <a:solidFill>
                  <a:schemeClr val="bg1"/>
                </a:solidFill>
                <a:ea typeface="微软雅黑" panose="020B0503020204020204" pitchFamily="34" charset="-122"/>
              </a:rPr>
              <a:t> is none righteous, no, not one;</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没有明白的，没有寻求　神的；</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There is none who understands; There is none who seeks after God.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AD97C923-2C3F-0934-8DE3-28A57199A5DC}"/>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3:9-12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28】</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都是偏离正路，一同变为无用。没有行善的，连一个也没有。</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They have all turned aside; They have together become unprofitable; There is none who does good, no, not one.”</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所以（有古卷作“因为”）我们看定了，人称义是因着信，不在乎遵行律法。</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Therefore we conclude that a man is justified by faith apart from the deeds of the law.</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60496C73-3B75-BDAD-8B9D-3FC971DF86F1}"/>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2:8-9】</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你们得救是本乎恩，也因着信；这并不是出于自己，乃是　神所赐的；</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by grace you have been saved through faith, and that not of yourselves; it is the gift of God,</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也不是出于行为，免得有人自夸。</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not of works, lest anyone should boast.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E19ADA59-1246-189A-8C41-D02FBBAC7E74}"/>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2:14-15】</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没有律法的外邦人若顺着本性行律法上的事，他们虽然没有律法，自己就是自己的律法。</a:t>
            </a: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for when Gentiles, who do not have the law, by nature do the things in the law, these, although not having the law, are a law to themselves,</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这是显出律法的功用刻在他们心里，他们是非之心同作见证，并且他们的思念互相较量，或以为是，或以为非。）</a:t>
            </a:r>
            <a:r>
              <a:rPr lang="en-US" altLang="zh-CN" sz="3200" b="1" dirty="0">
                <a:solidFill>
                  <a:schemeClr val="bg1"/>
                </a:solidFill>
                <a:ea typeface="微软雅黑" panose="020B0503020204020204" pitchFamily="34" charset="-122"/>
              </a:rPr>
              <a:t>who show the work of the law written in their hearts, their conscience also bearing witness, and between themselves their thoughts accusing or else excusing them)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85B02F0B-9E05-34EE-EEA4-DAD1F8EB2686}"/>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2:6-16】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将患难、困苦加给一切作恶的人，先是犹太人，后是希腊人；</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tribulation and anguish, on every soul of man who does evil, of the Jew first and also of the Greek;</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却将荣耀、尊贵、平安加给一切行善的人，先是犹太人，后是希腊人。</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but glory, honor, and peace to everyone who works what is good, to the Jew first and also to the Greek.</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因为　神不偏待人。</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there is no partiality with God.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8D05FA55-8245-2844-6D0A-E956D17B7290}"/>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2:6-16】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凡没有律法犯了罪的，也必不按律法灭亡；凡在律法以下犯了罪的，也必按律法受审判。</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as many as have sinned without law will also perish without law, and as many as have sinned in the law will be judged by the law</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（原来在　神面前，不是听律法的为义，乃是行律法的称义。</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not the hearers of the law are just in the sight of God, but the doers of the law will be justified;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365E774E-E51E-D2C4-C8C9-C5F5E23076C2}"/>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2:6-16】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没有律法的外邦人若顺着本性行律法上的事，他们虽然没有律法，自己就是自己的律法。</a:t>
            </a: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for when Gentiles, who do not have the law, by nature do the things in the law, these, although not having the law, are a law to themselves,</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这是显出律法的功用刻在他们心里，他们是非之心同作见证，并且他们的思念互相较量，或以为是，或以为非。）</a:t>
            </a:r>
            <a:r>
              <a:rPr lang="en-US" altLang="zh-CN" sz="3200" b="1" dirty="0">
                <a:solidFill>
                  <a:schemeClr val="bg1"/>
                </a:solidFill>
                <a:ea typeface="微软雅黑" panose="020B0503020204020204" pitchFamily="34" charset="-122"/>
              </a:rPr>
              <a:t>who show the work of the law written in their hearts, their conscience also bearing witness, and between themselves their thoughts accusing or else excusing them)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2248CACE-5C36-A2A7-714E-6DF15D2CDA6D}"/>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2:6-16】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就在　神藉耶稣基督审判人隐秘事的日子，照着我的福音所言。</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in the day when God will judge the secrets of men by Jesus Christ, according to my gospel.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216B4B0B-0417-CE64-567A-BE29B9ACB8D6}"/>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Hebrews 9:27】</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按着定命，人人都有一死，死后且有审判。</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as it is appointed for men to die once, but after this the judgment,</a:t>
            </a:r>
          </a:p>
          <a:p>
            <a:pPr algn="l" eaLnBrk="1" fontAlgn="auto" hangingPunct="1">
              <a:lnSpc>
                <a:spcPct val="112000"/>
              </a:lnSpc>
              <a:spcAft>
                <a:spcPts val="0"/>
              </a:spcAft>
              <a:defRPr/>
            </a:pPr>
            <a:endParaRPr lang="en-US" altLang="zh-CN" sz="3200" b="1" u="sng" dirty="0">
              <a:solidFill>
                <a:schemeClr val="bg1"/>
              </a:solidFill>
              <a:ea typeface="微软雅黑" panose="020B0503020204020204" pitchFamily="34" charset="-122"/>
            </a:endParaRPr>
          </a:p>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25:46】</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这些人要往永刑里去，那些义人要往永生里去。”</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these will go away into everlasting punishment, but the righteous into eternal life.”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410D730A-706E-3CB7-6AB6-8BFB6EC649B3}"/>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2:6】</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祂必照各人的行为报应各人。</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who “will render to each one according to his deeds”:</a:t>
            </a:r>
          </a:p>
          <a:p>
            <a:pPr algn="l" eaLnBrk="1" fontAlgn="auto" hangingPunct="1">
              <a:lnSpc>
                <a:spcPct val="112000"/>
              </a:lnSpc>
              <a:spcAft>
                <a:spcPts val="0"/>
              </a:spcAft>
              <a:defRPr/>
            </a:pPr>
            <a:endParaRPr lang="en-US" altLang="zh-CN" sz="3200" b="1" dirty="0">
              <a:solidFill>
                <a:schemeClr val="bg1"/>
              </a:solidFill>
              <a:ea typeface="微软雅黑" panose="020B0503020204020204" pitchFamily="34" charset="-122"/>
            </a:endParaRPr>
          </a:p>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耶利米书 </a:t>
            </a:r>
            <a:r>
              <a:rPr lang="en-US" altLang="zh-CN" sz="3200" b="1" u="sng" dirty="0">
                <a:solidFill>
                  <a:schemeClr val="bg1"/>
                </a:solidFill>
                <a:ea typeface="微软雅黑" panose="020B0503020204020204" pitchFamily="34" charset="-122"/>
              </a:rPr>
              <a:t>Jeremiah 17:10】</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我耶和华是鉴察人心、试验人肺腑的，要照各人所行的和他作事的结果报应他。</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I, the Lord, search the heart, I test the mind, Even to give every man according to his ways, According to the fruit of his doings.</a:t>
            </a:r>
          </a:p>
          <a:p>
            <a:pPr algn="l" eaLnBrk="1" fontAlgn="auto" hangingPunct="1">
              <a:lnSpc>
                <a:spcPct val="112000"/>
              </a:lnSpc>
              <a:spcAft>
                <a:spcPts val="0"/>
              </a:spcAft>
              <a:defRPr/>
            </a:pPr>
            <a:endParaRPr lang="en-US" altLang="zh-CN" sz="3200" b="1" dirty="0">
              <a:solidFill>
                <a:schemeClr val="bg1"/>
              </a:solidFill>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additive="base">
                                        <p:cTn id="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anim calcmode="lin" valueType="num">
                                      <p:cBhvr additive="base">
                                        <p:cTn id="1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anim calcmode="lin" valueType="num">
                                      <p:cBhvr additive="base">
                                        <p:cTn id="1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048D8E4E-83E2-3F14-01EC-DE1C846B07C9}"/>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耶利米书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Jeremiah 32:19】</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谋事有大略，行事有大能，注目观看世人一切的举动，为要照各人所行的和他作事的结果报应他。</a:t>
            </a: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You are great in counsel and mighty in work, for Your eyes are open to all the ways of the sons of men, to give everyone according to his ways and according to the fruit of his doings.</a:t>
            </a:r>
          </a:p>
          <a:p>
            <a:pPr algn="l" eaLnBrk="1" fontAlgn="auto" hangingPunct="1">
              <a:lnSpc>
                <a:spcPct val="100000"/>
              </a:lnSpc>
              <a:spcAft>
                <a:spcPts val="0"/>
              </a:spcAft>
              <a:defRPr/>
            </a:pPr>
            <a:endParaRPr lang="en-US" altLang="zh-CN" sz="800" b="1" dirty="0">
              <a:solidFill>
                <a:schemeClr val="bg1"/>
              </a:solidFill>
              <a:ea typeface="微软雅黑" panose="020B0503020204020204" pitchFamily="34" charset="-122"/>
            </a:endParaRPr>
          </a:p>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以西结书 </a:t>
            </a:r>
            <a:r>
              <a:rPr lang="en-US" altLang="zh-CN" sz="3200" b="1" u="sng" dirty="0">
                <a:solidFill>
                  <a:schemeClr val="bg1"/>
                </a:solidFill>
                <a:ea typeface="微软雅黑" panose="020B0503020204020204" pitchFamily="34" charset="-122"/>
              </a:rPr>
              <a:t>Ezekiel  33:20b】</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以色列家啊，我必按你们各人所行的审判你们。</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 O house of Israel, I will judge every one of you according to his own ways.”</a:t>
            </a:r>
          </a:p>
        </p:txBody>
      </p:sp>
    </p:spTree>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6844</TotalTime>
  <Words>3040</Words>
  <Application>Microsoft Office PowerPoint</Application>
  <PresentationFormat>On-screen Show (4:3)</PresentationFormat>
  <Paragraphs>127</Paragraphs>
  <Slides>28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Times New Roman</vt:lpstr>
      <vt:lpstr>新細明體</vt:lpstr>
      <vt:lpstr>Arial</vt:lpstr>
      <vt:lpstr>Calibri Light</vt:lpstr>
      <vt:lpstr>Calibri</vt:lpstr>
      <vt:lpstr>Microsoft YaHei</vt:lpstr>
      <vt:lpstr>SimSun</vt:lpstr>
      <vt:lpstr>Office 主题</vt:lpstr>
      <vt:lpstr>人的行为和神的审判 Man’s Deeds And God’s Judgment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Kentucky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Leigh Callahan Lab</dc:creator>
  <cp:lastModifiedBy>BCCC_User</cp:lastModifiedBy>
  <cp:revision>48</cp:revision>
  <dcterms:created xsi:type="dcterms:W3CDTF">2014-01-27T15:03:41Z</dcterms:created>
  <dcterms:modified xsi:type="dcterms:W3CDTF">2025-08-10T18:28:23Z</dcterms:modified>
</cp:coreProperties>
</file>