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4" r:id="rId3"/>
    <p:sldId id="3892" r:id="rId4"/>
    <p:sldId id="389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6" y="-5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2025/8/17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对痛苦的接受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耶稣忍受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十字架的痛苦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，进入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父神的荣耀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12:2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跟从主耶稣的人，也要经历痛苦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13:12-13】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西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1:24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全面的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痛苦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接受痛苦，战胜罪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4:1-2】</a:t>
            </a: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讨论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列举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圣经中一个平静地接受痛苦的人物事例？他为什么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可以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如此平静冷静地接受痛苦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瑟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创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50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20】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大卫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39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9】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119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对死亡的接受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濒死时回顾神的同行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向神感恩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向神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交付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20000"/>
              </a:lnSpc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最后将自己完全地放弃，交给神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14:7-8】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14:8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对死亡的接受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死亡的益处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1:21,23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2" algn="l">
              <a:lnSpc>
                <a:spcPct val="120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o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经历死亡，就是与主耶稣完全同在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死亡不是失去，而是收获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死亡是脱离捆绑</a:t>
            </a:r>
          </a:p>
          <a:p>
            <a:pPr lvl="2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林后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5:1-2】</a:t>
            </a: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818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14929</TotalTime>
  <Words>59</Words>
  <Application>Microsoft Office PowerPoint</Application>
  <PresentationFormat>全屏显示(4:3)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1328</cp:revision>
  <dcterms:created xsi:type="dcterms:W3CDTF">2018-02-16T18:09:56Z</dcterms:created>
  <dcterms:modified xsi:type="dcterms:W3CDTF">2025-08-17T07:22:28Z</dcterms:modified>
</cp:coreProperties>
</file>