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1" r:id="rId2"/>
    <p:sldId id="3902" r:id="rId3"/>
    <p:sldId id="3903" r:id="rId4"/>
    <p:sldId id="3904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（服）从的意义和价值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对神的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对人的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有益于人的成长成熟（教育性服从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educational obedience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为了团体的服从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职能上的服从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functional obedience) 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共同的责任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(co-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responsibili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ty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要求服从的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精神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盲目地服从有悖于神赋予每个人的尊严</a:t>
            </a:r>
          </a:p>
        </p:txBody>
      </p:sp>
    </p:spTree>
    <p:extLst>
      <p:ext uri="{BB962C8B-B14F-4D97-AF65-F5344CB8AC3E}">
        <p14:creationId xmlns:p14="http://schemas.microsoft.com/office/powerpoint/2010/main" val="16390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（服）从的意义和价值</a:t>
            </a: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负责任的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合作性的服从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31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家庭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本质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功能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	经济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单元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	教育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单元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	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信仰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属灵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单元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讨论：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圣经中有没有在三个功能上都成功的家庭？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夫妻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全面的合一（是基础，也是目标）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双方都要努力创造维持提升合一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双方都对于对方生活的快乐和丰盛负有责任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伤害对方，就是伤害自己，因为双方是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一体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以基督精神履行夫妻的责任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Stand by your spouse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14949</TotalTime>
  <Words>23</Words>
  <Application>Microsoft Office PowerPoint</Application>
  <PresentationFormat>全屏显示(4:3)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1333</cp:revision>
  <dcterms:created xsi:type="dcterms:W3CDTF">2018-02-16T18:09:56Z</dcterms:created>
  <dcterms:modified xsi:type="dcterms:W3CDTF">2025-08-31T09:51:47Z</dcterms:modified>
</cp:coreProperties>
</file>