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05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夫妻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全面的合一（是基础，也是目标）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双方都要努力创造维持提升合一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双方都对于对方生活的快乐和丰盛负有责任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伤害对方，就是伤害自己，因为双方是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一体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以基督精神履行夫妻的责任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Stand by your spouse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夫妻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互为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归属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讨论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婚姻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中最具破坏性的情绪是什么？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804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14951</TotalTime>
  <Words>4</Words>
  <Application>Microsoft Office PowerPoint</Application>
  <PresentationFormat>全屏显示(4:3)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1334</cp:revision>
  <dcterms:created xsi:type="dcterms:W3CDTF">2018-02-16T18:09:56Z</dcterms:created>
  <dcterms:modified xsi:type="dcterms:W3CDTF">2025-09-07T08:03:31Z</dcterms:modified>
</cp:coreProperties>
</file>