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13C9-F8F3-559E-331E-9D84D7A3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90D51-E97F-2DBB-7EDE-76CC6C29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4BFC-5099-46BE-9C6D-2AB1A1FA0F5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013FF-0E0C-C094-6EB5-16F7D6FA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D68C0-1BD4-A831-93F0-A21E42D7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78C-4A9F-48D4-AB13-2610CFCE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1A495-CD9B-A0BD-FD0D-6A8D83D7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E30F-1069-7AE2-F9AA-B38638DC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E433-33B7-4393-5EE7-65DE5CEFA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4BFC-5099-46BE-9C6D-2AB1A1FA0F5E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2D72-93CD-A2E7-0E0D-09DB62A86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1046F-5E16-18BC-EFA0-4BCB7773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E78C-4A9F-48D4-AB13-2610CFCE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30CD9C-18BA-5398-388A-0245F92B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034A3-9E26-324F-E36E-F560D827C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699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B8AD1-937F-EB57-B46F-89279CA3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A3487-279B-B44F-2855-A4482A705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4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19E73-4724-B685-F813-C5CDF977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D101D-650A-CC00-8785-5EA2B5F42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640BE-D9E0-4219-6ECA-677EBAAD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C1458-9D3E-FCDB-6FA5-73A3D4B47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6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25A08-ED5B-8D5B-FCC2-94B8C9D2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DF68B-87FE-3AD1-A211-6FA215ED1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615A3-5D24-8A95-55D5-53AE2FB0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46274-EBDA-D5F6-88A2-3AEE6360F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6FEF95-2AB5-24C2-2107-29576F1F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6ADA6-BDD1-1F89-D064-3DEF27664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1DE08-0C2B-231F-8EAB-3125B1AD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8D9F2-0CF3-0392-720E-3FD0F5BB1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8C113F-1627-FB86-34D9-AB26486D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FBCFD-AF7D-855C-D1A2-2B89490C4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1252F-33F2-CA80-202E-4F8C8779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89952-E014-1065-8DC3-CDE992F5A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392A4-FAC0-2895-45F9-A1B3ADD5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8CC5F-0443-BB07-035E-DA3AC727E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2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1ABF0-BA56-6559-6906-4E156A13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600" b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因信称义（二） </a:t>
            </a:r>
            <a:br>
              <a:rPr lang="en-US" altLang="zh-CN" sz="4600" b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4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Justification By Faith</a:t>
            </a:r>
            <a:r>
              <a:rPr lang="zh-CN" altLang="en-US" sz="4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4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4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46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628FA-FBD9-B620-8ADD-17AB059B6B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46199E-2A8D-8874-2A91-681D0154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8A3CA-8695-E3D9-06A9-FEED8D75C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F9DF0D-D927-D605-7B5A-FD63EAD8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8F247-5EFC-9BE2-48AF-34F29A8B5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7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9DC79-7F0E-E5C4-1ED5-D02E3663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D2F42-15AC-EEF1-795E-A7499D038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6A1AF-01A9-5D35-132A-CDF045AF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BEC66-48F3-1541-7FD4-072AFA8EF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6193B-B694-2977-D90D-B91DE33E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02F52-F879-8D97-793C-339CA0E28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0A2DF-BF14-80C0-5BC5-24E36B51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EDEBC-A584-2CA3-5FFE-6F1119779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9667F-5507-59D3-640B-9BDFFF52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BC144-6F10-9774-F8AD-04F8FCC1B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24CBA-ED2B-4F0C-8ADB-690BA36E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536CC-7E15-E4F7-18EF-0F5FC2AB7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57BCAA-6EE2-0591-CFEE-1A65112C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B1FFB-3653-6481-8185-B2952546E6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6AF699-39E6-7D81-1543-7FDEAF4F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AE839-42ED-E55D-7789-B14DECC61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95D91-765A-164C-7A9D-E82AFDC7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39603-93BD-6DBC-0F4C-88B86FA14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4E0E3-69CC-9EFC-04E4-688446DA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56A47-2AA8-A519-5DE9-310D3BF64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4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Office Theme</vt:lpstr>
      <vt:lpstr>PowerPoint Presentation</vt:lpstr>
      <vt:lpstr>因信称义（二）  Justification By Faith（2）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BCCC_User</dc:creator>
  <cp:lastModifiedBy>BCCC_User</cp:lastModifiedBy>
  <cp:revision>1</cp:revision>
  <dcterms:created xsi:type="dcterms:W3CDTF">2025-09-14T17:59:52Z</dcterms:created>
  <dcterms:modified xsi:type="dcterms:W3CDTF">2025-09-14T17:59:52Z</dcterms:modified>
</cp:coreProperties>
</file>