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04" r:id="rId2"/>
    <p:sldId id="3909" r:id="rId3"/>
    <p:sldId id="3910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60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2025/9/21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孩子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对父母有应尽的责任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义务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孩子对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父母负有义务的原因</a:t>
            </a: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孩子对父母有爱慕、尊敬和感谢的义务。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孩子（未成年）对父母有服从的义务。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当父母不 完成他们的义务的时候，会影响和改变孩子对父母的义务。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4278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孩子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对父母有应尽的责任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义务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尊重次序与权柄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尊重权柄，无论权柄是否合意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在主里听从父母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 “孝敬父母”是给父母带来荣耀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成为合神心意的人，给父母带去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荣耀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03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孩子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对父母有应尽的责任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义务</a:t>
            </a:r>
            <a:endParaRPr lang="en-US" altLang="zh-CN" sz="34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赡养与照顾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爱与感激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分享传扬福音</a:t>
            </a:r>
          </a:p>
        </p:txBody>
      </p:sp>
    </p:spTree>
    <p:extLst>
      <p:ext uri="{BB962C8B-B14F-4D97-AF65-F5344CB8AC3E}">
        <p14:creationId xmlns:p14="http://schemas.microsoft.com/office/powerpoint/2010/main" val="245239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14970</TotalTime>
  <Words>30</Words>
  <Application>Microsoft Office PowerPoint</Application>
  <PresentationFormat>全屏显示(4:3)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1337</cp:revision>
  <dcterms:created xsi:type="dcterms:W3CDTF">2018-02-16T18:09:56Z</dcterms:created>
  <dcterms:modified xsi:type="dcterms:W3CDTF">2025-09-21T06:56:02Z</dcterms:modified>
</cp:coreProperties>
</file>