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04" r:id="rId2"/>
    <p:sldId id="3909" r:id="rId3"/>
    <p:sldId id="3910" r:id="rId4"/>
    <p:sldId id="3911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国家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（政权）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国家是神的用人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国家要尊重人的权利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国家不是人生最高的目标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个人和国家归根结底都是为了完成神的旨意而存在</a:t>
            </a:r>
          </a:p>
        </p:txBody>
      </p:sp>
    </p:spTree>
    <p:extLst>
      <p:ext uri="{BB962C8B-B14F-4D97-AF65-F5344CB8AC3E}">
        <p14:creationId xmlns:p14="http://schemas.microsoft.com/office/powerpoint/2010/main" val="214278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国家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的目的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提供秩序的功能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(ordering function)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提供福利功能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(welfare function</a:t>
            </a:r>
            <a:r>
              <a:rPr lang="en-US" altLang="zh-CN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)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endParaRPr lang="en-US" altLang="zh-CN" sz="2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国家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的公权力（政府的权利）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公益的仆人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神的仆人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必须被监督</a:t>
            </a:r>
          </a:p>
          <a:p>
            <a:pPr algn="l">
              <a:lnSpc>
                <a:spcPct val="150000"/>
              </a:lnSpc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8038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政府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的任务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立法和保障实施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促进人们福祉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维护社会道德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收税</a:t>
            </a:r>
          </a:p>
        </p:txBody>
      </p:sp>
    </p:spTree>
    <p:extLst>
      <p:ext uri="{BB962C8B-B14F-4D97-AF65-F5344CB8AC3E}">
        <p14:creationId xmlns:p14="http://schemas.microsoft.com/office/powerpoint/2010/main" val="245239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执法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的原则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无法规则无惩 罚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en-US" altLang="zh-CN" sz="34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nulla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poena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sine </a:t>
            </a:r>
            <a:r>
              <a:rPr lang="en-US" altLang="zh-CN" sz="34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lege</a:t>
            </a:r>
            <a:r>
              <a:rPr lang="en-US" altLang="zh-CN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)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无 罪过则无惩罚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en-US" altLang="zh-CN" sz="34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nulla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poena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sine culpa</a:t>
            </a:r>
            <a:r>
              <a:rPr lang="en-US" altLang="zh-CN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)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400" b="1" spc="100" smtClean="0">
                <a:solidFill>
                  <a:schemeClr val="bg1"/>
                </a:solidFill>
                <a:ea typeface="微软雅黑" panose="020B0503020204020204" pitchFamily="34" charset="-122"/>
              </a:rPr>
              <a:t>怀疑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中要站</a:t>
            </a:r>
            <a:r>
              <a:rPr lang="zh-CN" altLang="en-US" sz="3400" b="1" spc="100">
                <a:solidFill>
                  <a:schemeClr val="bg1"/>
                </a:solidFill>
                <a:ea typeface="微软雅黑" panose="020B0503020204020204" pitchFamily="34" charset="-122"/>
              </a:rPr>
              <a:t>在</a:t>
            </a:r>
            <a:r>
              <a:rPr lang="zh-CN" altLang="en-US" sz="3400" b="1" spc="100" smtClean="0">
                <a:solidFill>
                  <a:schemeClr val="bg1"/>
                </a:solidFill>
                <a:ea typeface="微软雅黑" panose="020B0503020204020204" pitchFamily="34" charset="-122"/>
              </a:rPr>
              <a:t>被告一边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(in </a:t>
            </a:r>
            <a:r>
              <a:rPr lang="en-US" altLang="zh-CN" sz="34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dubito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pro reo</a:t>
            </a:r>
            <a:r>
              <a:rPr lang="en-US" altLang="zh-CN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)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对囚犯的同情</a:t>
            </a:r>
          </a:p>
        </p:txBody>
      </p:sp>
    </p:spTree>
    <p:extLst>
      <p:ext uri="{BB962C8B-B14F-4D97-AF65-F5344CB8AC3E}">
        <p14:creationId xmlns:p14="http://schemas.microsoft.com/office/powerpoint/2010/main" val="19200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14975</TotalTime>
  <Words>16</Words>
  <Application>Microsoft Office PowerPoint</Application>
  <PresentationFormat>全屏显示(4:3)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1338</cp:revision>
  <dcterms:created xsi:type="dcterms:W3CDTF">2018-02-16T18:09:56Z</dcterms:created>
  <dcterms:modified xsi:type="dcterms:W3CDTF">2025-09-28T08:33:26Z</dcterms:modified>
</cp:coreProperties>
</file>