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09" r:id="rId3"/>
    <p:sldId id="3910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5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2025/10/12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战争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定义：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善？恶？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基督徒的四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种对待战争的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态度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反战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厌战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正义战争（义战）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圣战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战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执行上帝的旨意，执行上帝的审判。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圣战思想源自以色列人进入迦南，对迦南人发动的战争。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新约时代的国家政府能否继续使用“圣战”的概念发动战争？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03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义战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（正义战争）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战争都是“恶”，但是在某些特殊情况下，战争有正当性。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天主教，新教（基督教：路德宗，改革宗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）均采用“公义战争”理论。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奥古斯丁：公义战争的条件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义战的两大考量：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对义战理论的反驳：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308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14982</TotalTime>
  <Words>10</Words>
  <Application>Microsoft Office PowerPoint</Application>
  <PresentationFormat>全屏显示(4:3)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1342</cp:revision>
  <dcterms:created xsi:type="dcterms:W3CDTF">2018-02-16T18:09:56Z</dcterms:created>
  <dcterms:modified xsi:type="dcterms:W3CDTF">2025-10-12T08:53:51Z</dcterms:modified>
</cp:coreProperties>
</file>