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0" r:id="rId3"/>
    <p:sldId id="3911" r:id="rId4"/>
    <p:sldId id="3912" r:id="rId5"/>
    <p:sldId id="3913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8" y="-5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2025/10/19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战争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定义：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善？恶？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基督徒的四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种对待战争的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态度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反战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厌战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正义战争（义战）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圣战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义战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（正义战争）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天主教，新教（基督教：路德宗，改革宗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）均采用“公义战争”理论。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奥古斯丁：公义战争的条件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义战的两大考量：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对义战理论的反驳：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308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厌战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战争永远永远没有正当性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努力教育，最终让战争消失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真实的“人性乐观论”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238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反战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（和平主义）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杀人是错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没有所谓“合法杀人”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人们没有权利给政府授权进行所谓“合法杀人”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促进公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义，就能消灭战争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238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大规模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杀伤性武器（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WMDs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）的使用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毁灭性武器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不是针对军事目标的武器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保持威慑？</a:t>
            </a:r>
          </a:p>
          <a:p>
            <a:pPr algn="l">
              <a:lnSpc>
                <a:spcPct val="15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238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14986</TotalTime>
  <Words>23</Words>
  <Application>Microsoft Office PowerPoint</Application>
  <PresentationFormat>全屏显示(4:3)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1344</cp:revision>
  <dcterms:created xsi:type="dcterms:W3CDTF">2018-02-16T18:09:56Z</dcterms:created>
  <dcterms:modified xsi:type="dcterms:W3CDTF">2025-10-19T07:24:08Z</dcterms:modified>
</cp:coreProperties>
</file>