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4" r:id="rId3"/>
    <p:sldId id="3915" r:id="rId4"/>
    <p:sldId id="391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基督徒的生态伦理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对大自然（受造界）的看法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旧约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新约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对大自然（受造界）的看法</a:t>
            </a:r>
          </a:p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旧约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上帝造万物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万物的美好（价值）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人拥有上帝的形象，且是上帝的代表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上帝是唯一知道什么是对人有益处的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人的罪给被造界（大自然）带来恶果</a:t>
            </a:r>
          </a:p>
        </p:txBody>
      </p:sp>
    </p:spTree>
    <p:extLst>
      <p:ext uri="{BB962C8B-B14F-4D97-AF65-F5344CB8AC3E}">
        <p14:creationId xmlns:p14="http://schemas.microsoft.com/office/powerpoint/2010/main" val="235608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对大自然（受造界）的看法</a:t>
            </a:r>
          </a:p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新约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大自然的痛苦是人犯罪的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后果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大自然获得解救与人的得救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相关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万物是神爱的创造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受造物与造物主有本质的区别</a:t>
            </a:r>
          </a:p>
        </p:txBody>
      </p:sp>
    </p:spTree>
    <p:extLst>
      <p:ext uri="{BB962C8B-B14F-4D97-AF65-F5344CB8AC3E}">
        <p14:creationId xmlns:p14="http://schemas.microsoft.com/office/powerpoint/2010/main" val="26573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对大自然的责任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爱护大自然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尊重大自然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节制和自我约束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308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14990</TotalTime>
  <Words>45</Words>
  <Application>Microsoft Office PowerPoint</Application>
  <PresentationFormat>全屏显示(4:3)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1346</cp:revision>
  <dcterms:created xsi:type="dcterms:W3CDTF">2018-02-16T18:09:56Z</dcterms:created>
  <dcterms:modified xsi:type="dcterms:W3CDTF">2025-10-26T04:25:42Z</dcterms:modified>
</cp:coreProperties>
</file>