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62" r:id="rId3"/>
  </p:sldMasterIdLst>
  <p:notesMasterIdLst>
    <p:notesMasterId r:id="rId26"/>
  </p:notesMasterIdLst>
  <p:sldIdLst>
    <p:sldId id="2455" r:id="rId4"/>
    <p:sldId id="2214" r:id="rId5"/>
    <p:sldId id="3707" r:id="rId6"/>
    <p:sldId id="4275" r:id="rId7"/>
    <p:sldId id="4276" r:id="rId8"/>
    <p:sldId id="4277" r:id="rId9"/>
    <p:sldId id="4173" r:id="rId10"/>
    <p:sldId id="4278" r:id="rId11"/>
    <p:sldId id="4174" r:id="rId12"/>
    <p:sldId id="4279" r:id="rId13"/>
    <p:sldId id="4280" r:id="rId14"/>
    <p:sldId id="4281" r:id="rId15"/>
    <p:sldId id="4282" r:id="rId16"/>
    <p:sldId id="4283" r:id="rId17"/>
    <p:sldId id="4284" r:id="rId18"/>
    <p:sldId id="4285" r:id="rId19"/>
    <p:sldId id="4286" r:id="rId20"/>
    <p:sldId id="4287" r:id="rId21"/>
    <p:sldId id="4198" r:id="rId22"/>
    <p:sldId id="4199" r:id="rId23"/>
    <p:sldId id="4288" r:id="rId24"/>
    <p:sldId id="428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79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002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69925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5335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79166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38900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76056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854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7783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39400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7171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00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176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63" r:id="rId1"/>
    <p:sldLayoutId id="2147487464" r:id="rId2"/>
    <p:sldLayoutId id="2147487465" r:id="rId3"/>
    <p:sldLayoutId id="2147487466" r:id="rId4"/>
    <p:sldLayoutId id="2147487467" r:id="rId5"/>
    <p:sldLayoutId id="2147487468" r:id="rId6"/>
    <p:sldLayoutId id="2147487469" r:id="rId7"/>
    <p:sldLayoutId id="2147487470" r:id="rId8"/>
    <p:sldLayoutId id="2147487471" r:id="rId9"/>
    <p:sldLayoutId id="2147487472" r:id="rId10"/>
    <p:sldLayoutId id="21474874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禁卒领了这样的命，就把他们下在内监里，两脚上了木狗。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Having received such a charge, he put them into the inner prison and fastened their feet in the stocks.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约在半夜，保罗和西拉祷告唱诗赞美　神，众囚犯也侧耳而听。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at midnight Paul and Silas were praying and singing hymns to God, and the prisoners were listening to them.</a:t>
            </a:r>
          </a:p>
        </p:txBody>
      </p:sp>
    </p:spTree>
    <p:extLst>
      <p:ext uri="{BB962C8B-B14F-4D97-AF65-F5344CB8AC3E}">
        <p14:creationId xmlns:p14="http://schemas.microsoft.com/office/powerpoint/2010/main" val="3315841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为义受逼迫的人有福了，因为天国是他们的。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 are persecuted for righteousness' sake, For theirs is the kingdom of heaven.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人若因我辱骂你们，逼迫你们，捏造各样坏话毁谤你们，你们就有福了。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"Blessed are you when they revile and persecute you, and say all kinds of evil against you falsely for My sake.</a:t>
            </a:r>
          </a:p>
        </p:txBody>
      </p:sp>
    </p:spTree>
    <p:extLst>
      <p:ext uri="{BB962C8B-B14F-4D97-AF65-F5344CB8AC3E}">
        <p14:creationId xmlns:p14="http://schemas.microsoft.com/office/powerpoint/2010/main" val="1258068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应当欢喜快乐，因为你们在天上的赏赐是大的。在你们以前的先知，人也是这样逼迫他们。”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Rejoice and be exceedingly glad, for great is your reward in heaven, for so they persecuted the prophets who were before you.”</a:t>
            </a:r>
          </a:p>
        </p:txBody>
      </p:sp>
    </p:spTree>
    <p:extLst>
      <p:ext uri="{BB962C8B-B14F-4D97-AF65-F5344CB8AC3E}">
        <p14:creationId xmlns:p14="http://schemas.microsoft.com/office/powerpoint/2010/main" val="664233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16:25-34】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约在半夜，保罗和西拉祷告唱诗赞美　神，众囚犯也侧耳而听。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at midnight Paul and Silas were praying and singing hymns to God, and the prisoners were listening to them.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忽然地大震动，甚至监牢的地基都摇动了，监门立刻全开，众囚犯的锁链也都松开了。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Suddenly there was a great earthquake, so that the foundations of the prison were shaken; and immediately all the doors were opened and everyone's chains were loosed.</a:t>
            </a:r>
          </a:p>
        </p:txBody>
      </p:sp>
    </p:spTree>
    <p:extLst>
      <p:ext uri="{BB962C8B-B14F-4D97-AF65-F5344CB8AC3E}">
        <p14:creationId xmlns:p14="http://schemas.microsoft.com/office/powerpoint/2010/main" val="2469395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16:25-34】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禁卒一醒，看见监门全开，以为囚犯已经逃走，就拔刀要自杀。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keeper of the prison, awaking from sleep and seeing the prison doors open, supposing the prisoners had fled, drew his sword and was about to kill himself.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保罗大声呼叫说：“不要伤害自己！我们都在这里。”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Paul called with a loud voice, saying, "Do yourself no harm, for we are all here."</a:t>
            </a:r>
          </a:p>
        </p:txBody>
      </p:sp>
    </p:spTree>
    <p:extLst>
      <p:ext uri="{BB962C8B-B14F-4D97-AF65-F5344CB8AC3E}">
        <p14:creationId xmlns:p14="http://schemas.microsoft.com/office/powerpoint/2010/main" val="2293771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16:25-34】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禁卒叫人拿灯来，就跳进去，战战兢兢地俯伏在保罗、西拉面前，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called for a light, ran in, and fell down trembling before Paul and Silas.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又领他们出来，说：“二位先生，我当怎样行才可以得救？”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brought them out and said, "Sirs, what must I do to be saved?"</a:t>
            </a:r>
          </a:p>
        </p:txBody>
      </p:sp>
    </p:spTree>
    <p:extLst>
      <p:ext uri="{BB962C8B-B14F-4D97-AF65-F5344CB8AC3E}">
        <p14:creationId xmlns:p14="http://schemas.microsoft.com/office/powerpoint/2010/main" val="1957723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16:25-34】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他们说：“当信主耶稣，你和你一家都必得救。”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they said, "Believe on the Lord Jesus Christ, and you will be saved, you and your household."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他们就把主的道讲给他和他全家的人听。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spoke the word of the Lord to him and to all who were in his house.</a:t>
            </a:r>
          </a:p>
        </p:txBody>
      </p:sp>
    </p:spTree>
    <p:extLst>
      <p:ext uri="{BB962C8B-B14F-4D97-AF65-F5344CB8AC3E}">
        <p14:creationId xmlns:p14="http://schemas.microsoft.com/office/powerpoint/2010/main" val="3607255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16:25-34】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当夜，就在那时候，禁卒把他们带去，洗他们的伤，他和属乎他的人立时都受了洗。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took them the same hour of the night and washed their stripes. And immediately he and all his family were baptized.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于是禁卒领他们上自己家里去，给他们摆上饭。他和全家，因为信了　神，都很喜乐。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he had brought them into his house, he set food before them; and he rejoiced, having believed in God with all his household.</a:t>
            </a:r>
          </a:p>
        </p:txBody>
      </p:sp>
    </p:spTree>
    <p:extLst>
      <p:ext uri="{BB962C8B-B14F-4D97-AF65-F5344CB8AC3E}">
        <p14:creationId xmlns:p14="http://schemas.microsoft.com/office/powerpoint/2010/main" val="75312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6:10】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似乎忧愁，却是常常快乐的；似乎贫穷，却是叫许多人富足的；似乎一无所有，却是样样都有的。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sorrowful, yet always rejoicing; as poor, yet making many rich; as having nothing, and yet possessing all things.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3019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彼得前书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Peter 3:15】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只要心里尊主基督为圣。有人问你们心中盼望的缘由，就要常作准备，以温柔、敬畏的心回答各人。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sanctify the Lord God in your hearts, and always be ready to give a defense to everyone who asks you a reason for the hope that is in you, with meekness and fear;</a:t>
            </a:r>
          </a:p>
        </p:txBody>
      </p:sp>
    </p:spTree>
    <p:extLst>
      <p:ext uri="{BB962C8B-B14F-4D97-AF65-F5344CB8AC3E}">
        <p14:creationId xmlns:p14="http://schemas.microsoft.com/office/powerpoint/2010/main" val="66824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7374" y="-457200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欢喜的原因  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Reasons to Rejoice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4038600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10/26/2025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126:1-6】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当耶和华将那些被掳的带回锡安的时候，我们好像作梦的人。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 LORD brought back the captivity of Zion, We were like those who dream.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我们满口喜笑、满舌欢呼的时候，外邦中就有人说：“耶和华为他们行了大事！”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our mouth was filled with laughter, And our tongue with singing. Then they said among the nations, "The LORD has done great things for them."</a:t>
            </a:r>
          </a:p>
        </p:txBody>
      </p:sp>
    </p:spTree>
    <p:extLst>
      <p:ext uri="{BB962C8B-B14F-4D97-AF65-F5344CB8AC3E}">
        <p14:creationId xmlns:p14="http://schemas.microsoft.com/office/powerpoint/2010/main" val="1289890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126:1-6】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耶和华果然为我们行了大事，我们就欢喜。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has done great things for us, And we are glad.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耶和华啊，求你使我们被掳的人归回，好像南地的河水复流。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Bring back our captivity, O LORD, As the streams in the South.</a:t>
            </a:r>
          </a:p>
        </p:txBody>
      </p:sp>
    </p:spTree>
    <p:extLst>
      <p:ext uri="{BB962C8B-B14F-4D97-AF65-F5344CB8AC3E}">
        <p14:creationId xmlns:p14="http://schemas.microsoft.com/office/powerpoint/2010/main" val="1746286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126:1-6】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流泪撒种的，必欢呼收割。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Those who sow in tears Shall reap in joy.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那带种流泪出去的，必要欢欢乐乐地带禾捆回来。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continually goes forth weeping, Bearing seed for sowing, Shall doubtless come again with rejoicing, Bringing his sheaves with him.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8716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我们又藉着祂，因信得进入现在所站的这恩典中，并且欢欢喜喜盼望　神的荣耀。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whom also we have access by faith into this grace in which we stand, and rejoice in hope of the glory of God.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不但如此，就是在患难中也是欢欢喜喜的。因为知道患难生忍耐，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glory in tribulations, knowing that tribulation produces perseverance;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忍耐生老练，老练生盼望，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perseverance, character; and character, hope.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盼望不至于羞耻；因为所赐给我们的圣灵将　神的爱浇灌在我们心里。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hope does not disappoint, because the love of God has been poured out in our hearts by the Holy Spirit who was given to us.</a:t>
            </a: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0956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不但如此，我们既藉着我主耶稣基督得与　神和好，也就藉着祂以　神为乐。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rejoice in God through our Lord Jesus Christ, through whom we have now received the reconciliation.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194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5:3a】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不但如此，就是在患难中也是欢欢喜喜的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glory in tribulations….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965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12:9-10】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祂对我说：“我的恩典够你用的，因为我的能力是在人的软弱上显得完全。”所以，我更喜欢夸自己的软弱，好叫基督的能力覆庇我。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 to me, “My grace is sufficient for you, for My strength is made perfect in weakness.” Therefore most gladly I will rather boast in my infirmities, that the power of Christ may rest upon me.</a:t>
            </a:r>
          </a:p>
        </p:txBody>
      </p:sp>
    </p:spTree>
    <p:extLst>
      <p:ext uri="{BB962C8B-B14F-4D97-AF65-F5344CB8AC3E}">
        <p14:creationId xmlns:p14="http://schemas.microsoft.com/office/powerpoint/2010/main" val="95759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12:9-10】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我为基督的缘故，就以软弱、凌辱、急难、逼迫、困苦为可喜乐的，因我什么时候软弱，什么时候就刚强了。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take pleasure in infirmities, in reproaches, in needs, in persecutions, in distresses, for Christ’s sake. For when I am weak, then I am strong.</a:t>
            </a:r>
          </a:p>
        </p:txBody>
      </p:sp>
    </p:spTree>
    <p:extLst>
      <p:ext uri="{BB962C8B-B14F-4D97-AF65-F5344CB8AC3E}">
        <p14:creationId xmlns:p14="http://schemas.microsoft.com/office/powerpoint/2010/main" val="2935685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16:22-25】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众人就一同起来攻击他们。官长吩咐剥了他们的衣裳，用棍打；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multitude rose up together against them; and the magistrates tore off their clothes and commanded them to be beaten with rods.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打了许多棍，便将他们下在监里，嘱咐禁卒严紧看守。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laid many stripes on them, they threw them into prison, commanding the jailer to keep them securely.</a:t>
            </a:r>
          </a:p>
        </p:txBody>
      </p:sp>
    </p:spTree>
    <p:extLst>
      <p:ext uri="{BB962C8B-B14F-4D97-AF65-F5344CB8AC3E}">
        <p14:creationId xmlns:p14="http://schemas.microsoft.com/office/powerpoint/2010/main" val="3271546580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36709</TotalTime>
  <Words>2013</Words>
  <Application>Microsoft Office PowerPoint</Application>
  <PresentationFormat>On-screen Show (4:3)</PresentationFormat>
  <Paragraphs>90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欢喜的原因   The Reasons to Rejoice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657</cp:revision>
  <dcterms:created xsi:type="dcterms:W3CDTF">2005-10-06T16:33:29Z</dcterms:created>
  <dcterms:modified xsi:type="dcterms:W3CDTF">2025-10-26T18:11:43Z</dcterms:modified>
</cp:coreProperties>
</file>