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904" r:id="rId2"/>
    <p:sldId id="3914" r:id="rId3"/>
    <p:sldId id="3915" r:id="rId4"/>
    <p:sldId id="3910" r:id="rId5"/>
    <p:sldId id="3916" r:id="rId6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054" autoAdjust="0"/>
    <p:restoredTop sz="94660"/>
  </p:normalViewPr>
  <p:slideViewPr>
    <p:cSldViewPr snapToGrid="0">
      <p:cViewPr>
        <p:scale>
          <a:sx n="90" d="100"/>
          <a:sy n="90" d="100"/>
        </p:scale>
        <p:origin x="-312" y="-56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2025/11/1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2025/11/1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2025/11/1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2025/11/1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2025/11/1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2025/11/1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2025/11/1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2025/11/1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2025/11/1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2025/11/1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2025/11/1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2025/11/1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基督徒的生态伦理</a:t>
            </a:r>
            <a:endParaRPr lang="zh-CN" altLang="en-US" sz="34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中世纪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，罗马教廷定义七宗罪：</a:t>
            </a:r>
          </a:p>
          <a:p>
            <a:pPr algn="l">
              <a:lnSpc>
                <a:spcPct val="150000"/>
              </a:lnSpc>
            </a:pPr>
            <a:r>
              <a:rPr lang="zh-CN" altLang="en-US" sz="34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傲慢、嫉妒、愤怒、怠惰、贪婪、暴食、情欲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二十世纪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之后，罗马教廷重新定义七宗罪：</a:t>
            </a:r>
          </a:p>
          <a:p>
            <a:pPr algn="l">
              <a:lnSpc>
                <a:spcPct val="150000"/>
              </a:lnSpc>
            </a:pPr>
            <a:r>
              <a:rPr lang="zh-CN" altLang="en-US" sz="34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基因改造、人体实验、污染环境、社会不公、令人贫穷、贪财无度、服用毒品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4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污染</a:t>
            </a:r>
            <a:r>
              <a:rPr lang="zh-CN" altLang="en-US" sz="34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环境</a:t>
            </a: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是现代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的七宗罪之一“社会之罪”</a:t>
            </a:r>
          </a:p>
        </p:txBody>
      </p:sp>
    </p:spTree>
    <p:extLst>
      <p:ext uri="{BB962C8B-B14F-4D97-AF65-F5344CB8AC3E}">
        <p14:creationId xmlns:p14="http://schemas.microsoft.com/office/powerpoint/2010/main" val="2142785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圣经</a:t>
            </a: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中的生态伦理启示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安息年的原则（利未记 </a:t>
            </a:r>
            <a:r>
              <a:rPr lang="en-US" altLang="zh-CN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25 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章）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先知的呼声（何西阿书 </a:t>
            </a:r>
            <a:r>
              <a:rPr lang="en-US" altLang="zh-CN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4:1-3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）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新天新地的盼望（启示录 </a:t>
            </a:r>
            <a:r>
              <a:rPr lang="en-US" altLang="zh-CN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21 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章）</a:t>
            </a:r>
          </a:p>
        </p:txBody>
      </p:sp>
    </p:spTree>
    <p:extLst>
      <p:ext uri="{BB962C8B-B14F-4D97-AF65-F5344CB8AC3E}">
        <p14:creationId xmlns:p14="http://schemas.microsoft.com/office/powerpoint/2010/main" val="2356080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生态</a:t>
            </a:r>
            <a:endParaRPr lang="zh-CN" altLang="en-US" sz="34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en-US" altLang="zh-CN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"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生态</a:t>
            </a:r>
            <a:r>
              <a:rPr lang="en-US" altLang="zh-CN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"C ecology) 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这个词是出自希腊语的 </a:t>
            </a:r>
            <a:r>
              <a:rPr lang="en-US" altLang="zh-CN" sz="3400" b="1" spc="100" dirty="0" err="1">
                <a:solidFill>
                  <a:schemeClr val="bg1"/>
                </a:solidFill>
                <a:ea typeface="微软雅黑" panose="020B0503020204020204" pitchFamily="34" charset="-122"/>
              </a:rPr>
              <a:t>oikos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，其意思是 </a:t>
            </a:r>
            <a:r>
              <a:rPr lang="en-US" altLang="zh-CN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"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家</a:t>
            </a:r>
            <a:r>
              <a:rPr lang="en-US" altLang="zh-CN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"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、</a:t>
            </a:r>
            <a:r>
              <a:rPr lang="en-US" altLang="zh-CN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"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房子</a:t>
            </a: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。</a:t>
            </a:r>
            <a:endParaRPr lang="en-US" altLang="zh-CN" sz="34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endParaRPr lang="zh-CN" altLang="en-US" sz="20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50000"/>
              </a:lnSpc>
            </a:pP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保护</a:t>
            </a: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生态的障碍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笛卡尔机械主义的世 界观：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现代经济对生态的影响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现代人对生活质量的要求</a:t>
            </a:r>
          </a:p>
        </p:txBody>
      </p:sp>
    </p:spTree>
    <p:extLst>
      <p:ext uri="{BB962C8B-B14F-4D97-AF65-F5344CB8AC3E}">
        <p14:creationId xmlns:p14="http://schemas.microsoft.com/office/powerpoint/2010/main" val="2657338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对</a:t>
            </a: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生态负责任的使用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不可回收（恢复）的资源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可回收（恢复）的资源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科学技术的</a:t>
            </a: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使用原则</a:t>
            </a:r>
            <a:endParaRPr lang="zh-CN" altLang="en-US" sz="34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消费的节制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保护动物</a:t>
            </a:r>
          </a:p>
          <a:p>
            <a:pPr algn="l">
              <a:lnSpc>
                <a:spcPct val="150000"/>
              </a:lnSpc>
            </a:pPr>
            <a:endParaRPr lang="zh-CN" altLang="en-US" sz="34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23085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信徒</a:t>
            </a: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的责任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悔改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与更新思维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实践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生态公义与爱邻舍的使命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成为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创造的好管家</a:t>
            </a:r>
          </a:p>
          <a:p>
            <a:pPr algn="l">
              <a:lnSpc>
                <a:spcPct val="150000"/>
              </a:lnSpc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“</a:t>
            </a:r>
            <a:r>
              <a:rPr lang="zh-CN" altLang="en-US" sz="34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地和其中所充满的，世界和住在其间的，都属耶和华。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”（</a:t>
            </a:r>
            <a:r>
              <a:rPr lang="zh-CN" altLang="en-US" sz="34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诗篇 </a:t>
            </a:r>
            <a:r>
              <a:rPr lang="en-US" altLang="zh-CN" sz="34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24:1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）</a:t>
            </a:r>
          </a:p>
          <a:p>
            <a:pPr algn="l">
              <a:lnSpc>
                <a:spcPct val="150000"/>
              </a:lnSpc>
            </a:pPr>
            <a:endParaRPr lang="zh-CN" altLang="en-US" sz="34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50530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15028</TotalTime>
  <Words>117</Words>
  <Application>Microsoft Office PowerPoint</Application>
  <PresentationFormat>全屏显示(4:3)</PresentationFormat>
  <Paragraphs>28</Paragraphs>
  <Slides>5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6" baseType="lpstr"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user</cp:lastModifiedBy>
  <cp:revision>1350</cp:revision>
  <dcterms:created xsi:type="dcterms:W3CDTF">2018-02-16T18:09:56Z</dcterms:created>
  <dcterms:modified xsi:type="dcterms:W3CDTF">2025-11-02T05:32:38Z</dcterms:modified>
</cp:coreProperties>
</file>