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86" r:id="rId2"/>
  </p:sldMasterIdLst>
  <p:notesMasterIdLst>
    <p:notesMasterId r:id="rId23"/>
  </p:notesMasterIdLst>
  <p:sldIdLst>
    <p:sldId id="2214" r:id="rId3"/>
    <p:sldId id="3707" r:id="rId4"/>
    <p:sldId id="4200" r:id="rId5"/>
    <p:sldId id="4201" r:id="rId6"/>
    <p:sldId id="4202" r:id="rId7"/>
    <p:sldId id="4203" r:id="rId8"/>
    <p:sldId id="4204" r:id="rId9"/>
    <p:sldId id="4173" r:id="rId10"/>
    <p:sldId id="4174" r:id="rId11"/>
    <p:sldId id="4182" r:id="rId12"/>
    <p:sldId id="4175" r:id="rId13"/>
    <p:sldId id="4205" r:id="rId14"/>
    <p:sldId id="4206" r:id="rId15"/>
    <p:sldId id="4207" r:id="rId16"/>
    <p:sldId id="4209" r:id="rId17"/>
    <p:sldId id="4210" r:id="rId18"/>
    <p:sldId id="4211" r:id="rId19"/>
    <p:sldId id="4214" r:id="rId20"/>
    <p:sldId id="4212" r:id="rId21"/>
    <p:sldId id="4213"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4679" autoAdjust="0"/>
  </p:normalViewPr>
  <p:slideViewPr>
    <p:cSldViewPr>
      <p:cViewPr varScale="1">
        <p:scale>
          <a:sx n="64" d="100"/>
          <a:sy n="64" d="100"/>
        </p:scale>
        <p:origin x="73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11/2/2025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11/2/2025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11/2/2025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1259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799174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79462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936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2339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80299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535618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9753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11/2/2025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09681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33582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6110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11/2/2025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11/2/2025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11/2/2025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11/2/2025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11/2/2025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11/2/2025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11/2/2025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11/2/2025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96179891"/>
      </p:ext>
    </p:extLst>
  </p:cSld>
  <p:clrMap bg1="lt1" tx1="dk1" bg2="lt2" tx2="dk2" accent1="accent1" accent2="accent2" accent3="accent3" accent4="accent4" accent5="accent5" accent6="accent6" hlink="hlink" folHlink="folHlink"/>
  <p:sldLayoutIdLst>
    <p:sldLayoutId id="2147487487" r:id="rId1"/>
    <p:sldLayoutId id="2147487488" r:id="rId2"/>
    <p:sldLayoutId id="2147487489" r:id="rId3"/>
    <p:sldLayoutId id="2147487490" r:id="rId4"/>
    <p:sldLayoutId id="2147487491" r:id="rId5"/>
    <p:sldLayoutId id="2147487492" r:id="rId6"/>
    <p:sldLayoutId id="2147487493" r:id="rId7"/>
    <p:sldLayoutId id="2147487494" r:id="rId8"/>
    <p:sldLayoutId id="2147487495" r:id="rId9"/>
    <p:sldLayoutId id="2147487496" r:id="rId10"/>
    <p:sldLayoutId id="21474874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过犯不如恩赐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Free Gift Is Not Like The Offense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11/2/2025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5:15】</a:t>
            </a:r>
          </a:p>
          <a:p>
            <a:pPr algn="l">
              <a:lnSpc>
                <a:spcPct val="112000"/>
              </a:lnSpc>
            </a:pPr>
            <a:r>
              <a:rPr lang="zh-CN" altLang="en-US" sz="3200" b="1" dirty="0">
                <a:solidFill>
                  <a:srgbClr val="FFFF00"/>
                </a:solidFill>
                <a:ea typeface="微软雅黑" panose="020B0503020204020204" pitchFamily="34" charset="-122"/>
              </a:rPr>
              <a:t>只是过犯不如恩赐。若因一人的过犯，众人都死了，何况　神的恩典，与那因耶稣基督一人恩典中的赏赐，岂不更加倍地临到众人吗？</a:t>
            </a:r>
          </a:p>
          <a:p>
            <a:pPr algn="l">
              <a:lnSpc>
                <a:spcPct val="112000"/>
              </a:lnSpc>
            </a:pPr>
            <a:r>
              <a:rPr lang="en-US" altLang="zh-CN" sz="3200" b="1" dirty="0">
                <a:solidFill>
                  <a:schemeClr val="bg1"/>
                </a:solidFill>
                <a:ea typeface="微软雅黑" panose="020B0503020204020204" pitchFamily="34" charset="-122"/>
              </a:rPr>
              <a:t>But the free gift is not like the offense. For if by the one man’s offense many died, much more the grace of God and the gift by the grace of the one Man, Jesus Christ, abounded to many.</a:t>
            </a:r>
          </a:p>
        </p:txBody>
      </p:sp>
    </p:spTree>
    <p:extLst>
      <p:ext uri="{BB962C8B-B14F-4D97-AF65-F5344CB8AC3E}">
        <p14:creationId xmlns:p14="http://schemas.microsoft.com/office/powerpoint/2010/main" val="2981071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耶和华　神所造的，惟有蛇比田野一切的活物更狡猾。蛇对女人说：“　神岂是真说不许你们吃园中所有树上的果子吗？”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the serpent was more cunning than any beast of the field which the Lord God had made. And he said to the woman, “Has God indeed said, ‘You shall not eat of every tree of the garden’?”</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女人对蛇说：“园中树上的果子，我们可以吃；</a:t>
            </a:r>
            <a:r>
              <a:rPr lang="en-US" altLang="zh-CN" sz="3200" b="1" dirty="0">
                <a:solidFill>
                  <a:schemeClr val="bg1"/>
                </a:solidFill>
                <a:ea typeface="微软雅黑" panose="020B0503020204020204" pitchFamily="34" charset="-122"/>
              </a:rPr>
              <a:t>And the woman said to the serpent, “We may eat the fruit of the trees of the garden;</a:t>
            </a:r>
          </a:p>
        </p:txBody>
      </p:sp>
    </p:spTree>
    <p:extLst>
      <p:ext uri="{BB962C8B-B14F-4D97-AF65-F5344CB8AC3E}">
        <p14:creationId xmlns:p14="http://schemas.microsoft.com/office/powerpoint/2010/main" val="248092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惟有园当中那棵树上的果子，　神曾说：‘你们不可吃，也不可摸，免得你们死。’” </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of the fruit of the tree which is in the midst of the garden, God has said, ‘You shall not eat it, nor shall you touch it, lest you die.’”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蛇对女人说：“你们不一定死，</a:t>
            </a:r>
            <a:r>
              <a:rPr lang="en-US" altLang="zh-CN" sz="3200" b="1" dirty="0">
                <a:solidFill>
                  <a:schemeClr val="bg1"/>
                </a:solidFill>
                <a:ea typeface="微软雅黑" panose="020B0503020204020204" pitchFamily="34" charset="-122"/>
              </a:rPr>
              <a:t>Then the serpent said to the woman, “You will not surely die.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因为　神知道，你们吃的日子眼睛就明亮了，你们便如　神能知道善恶。” </a:t>
            </a:r>
            <a:r>
              <a:rPr lang="en-US" altLang="zh-CN" sz="3200" b="1" dirty="0">
                <a:solidFill>
                  <a:schemeClr val="bg1"/>
                </a:solidFill>
                <a:ea typeface="微软雅黑" panose="020B0503020204020204" pitchFamily="34" charset="-122"/>
              </a:rPr>
              <a:t>For God knows that in the day you eat of it your eyes will be opened, and you will be like God, knowing good and evil.”</a:t>
            </a:r>
          </a:p>
        </p:txBody>
      </p:sp>
    </p:spTree>
    <p:extLst>
      <p:ext uri="{BB962C8B-B14F-4D97-AF65-F5344CB8AC3E}">
        <p14:creationId xmlns:p14="http://schemas.microsoft.com/office/powerpoint/2010/main" val="1652767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于是，女人见那棵树的果子好作食物，也悦人的眼目，且是可喜爱的，能使人有智慧，就摘下果子来吃了；又给她丈夫，她丈夫也吃了。</a:t>
            </a:r>
          </a:p>
          <a:p>
            <a:pPr algn="l">
              <a:lnSpc>
                <a:spcPct val="112000"/>
              </a:lnSpc>
            </a:pPr>
            <a:r>
              <a:rPr lang="en-US" altLang="zh-CN" sz="3200" b="1" dirty="0">
                <a:solidFill>
                  <a:schemeClr val="bg1"/>
                </a:solidFill>
                <a:ea typeface="微软雅黑" panose="020B0503020204020204" pitchFamily="34" charset="-122"/>
              </a:rPr>
              <a:t>So when the woman saw that the tree was good for food, that it was pleasant to the eyes, and a tree desirable to make one wise, she took of its fruit and ate. She also gave to her husband with her, and he ate.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0519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4:1-10】</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当时，耶稣被圣灵引到旷野，受魔鬼的试探。</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Jesus was led up by the Spirit into the wilderness to be tempted by the devil.</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祂禁食四十昼夜，后来就饿了。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when He had fasted forty days and forty nights, afterward He was hungry.</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那试探人的进前来，对祂说：“你若是　神的儿子，可以吩咐这些石头变成食物。”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when the tempter came to Him, he said, “If You are the Son of God, command that these stones become bread.”</a:t>
            </a:r>
          </a:p>
        </p:txBody>
      </p:sp>
    </p:spTree>
    <p:extLst>
      <p:ext uri="{BB962C8B-B14F-4D97-AF65-F5344CB8AC3E}">
        <p14:creationId xmlns:p14="http://schemas.microsoft.com/office/powerpoint/2010/main" val="4294073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4:1-10】</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耶稣却回答说：“经上记着说：‘人活着，不是单靠食物，乃是靠　神口里所出的一切话。’”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answered and said, “It is written, ‘Man shall not live by bread alone, but by every word that proceeds from the mouth of God.’”</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魔鬼就带祂进了圣城，叫祂站在殿顶上（“顶”原文作“翅”），</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devil took Him up into the holy city, set Him on the pinnacle of the temple,</a:t>
            </a:r>
          </a:p>
        </p:txBody>
      </p:sp>
    </p:spTree>
    <p:extLst>
      <p:ext uri="{BB962C8B-B14F-4D97-AF65-F5344CB8AC3E}">
        <p14:creationId xmlns:p14="http://schemas.microsoft.com/office/powerpoint/2010/main" val="1755171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4:1-10】</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对祂说：“你若是　神的儿子，可以跳下去，因为经上记着说：‘主要为你吩咐祂的使者用手托着你，免得你的脚碰在石头上。’” </a:t>
            </a:r>
            <a:r>
              <a:rPr lang="en-US" altLang="zh-CN" sz="3200" b="1" dirty="0">
                <a:solidFill>
                  <a:schemeClr val="bg1"/>
                </a:solidFill>
                <a:ea typeface="微软雅黑" panose="020B0503020204020204" pitchFamily="34" charset="-122"/>
              </a:rPr>
              <a:t>and said to Him, “If You are the Son of God, throw Yourself down. For it is </a:t>
            </a:r>
            <a:r>
              <a:rPr lang="en-US" altLang="zh-CN" sz="3200" b="1" dirty="0" err="1">
                <a:solidFill>
                  <a:schemeClr val="bg1"/>
                </a:solidFill>
                <a:ea typeface="微软雅黑" panose="020B0503020204020204" pitchFamily="34" charset="-122"/>
              </a:rPr>
              <a:t>written:‘He</a:t>
            </a:r>
            <a:r>
              <a:rPr lang="en-US" altLang="zh-CN" sz="3200" b="1" dirty="0">
                <a:solidFill>
                  <a:schemeClr val="bg1"/>
                </a:solidFill>
                <a:ea typeface="微软雅黑" panose="020B0503020204020204" pitchFamily="34" charset="-122"/>
              </a:rPr>
              <a:t> shall give His angels charge over </a:t>
            </a:r>
            <a:r>
              <a:rPr lang="en-US" altLang="zh-CN" sz="3200" b="1" dirty="0" err="1">
                <a:solidFill>
                  <a:schemeClr val="bg1"/>
                </a:solidFill>
                <a:ea typeface="微软雅黑" panose="020B0503020204020204" pitchFamily="34" charset="-122"/>
              </a:rPr>
              <a:t>you,’and,‘In</a:t>
            </a:r>
            <a:r>
              <a:rPr lang="en-US" altLang="zh-CN" sz="3200" b="1" dirty="0">
                <a:solidFill>
                  <a:schemeClr val="bg1"/>
                </a:solidFill>
                <a:ea typeface="微软雅黑" panose="020B0503020204020204" pitchFamily="34" charset="-122"/>
              </a:rPr>
              <a:t> their hands they shall bear you </a:t>
            </a:r>
            <a:r>
              <a:rPr lang="en-US" altLang="zh-CN" sz="3200" b="1" dirty="0" err="1">
                <a:solidFill>
                  <a:schemeClr val="bg1"/>
                </a:solidFill>
                <a:ea typeface="微软雅黑" panose="020B0503020204020204" pitchFamily="34" charset="-122"/>
              </a:rPr>
              <a:t>up,Lest</a:t>
            </a:r>
            <a:r>
              <a:rPr lang="en-US" altLang="zh-CN" sz="3200" b="1" dirty="0">
                <a:solidFill>
                  <a:schemeClr val="bg1"/>
                </a:solidFill>
                <a:ea typeface="微软雅黑" panose="020B0503020204020204" pitchFamily="34" charset="-122"/>
              </a:rPr>
              <a:t> you dash your foot against a stone.’”</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耶稣对他说：“经上又记着说：‘不可试探主你的　神。’” </a:t>
            </a:r>
            <a:r>
              <a:rPr lang="en-US" altLang="zh-CN" sz="3200" b="1" dirty="0">
                <a:solidFill>
                  <a:schemeClr val="bg1"/>
                </a:solidFill>
                <a:ea typeface="微软雅黑" panose="020B0503020204020204" pitchFamily="34" charset="-122"/>
              </a:rPr>
              <a:t>Jesus said to him, “It is written again, ‘You shall not tempt the Lord your God.’”</a:t>
            </a:r>
          </a:p>
        </p:txBody>
      </p:sp>
    </p:spTree>
    <p:extLst>
      <p:ext uri="{BB962C8B-B14F-4D97-AF65-F5344CB8AC3E}">
        <p14:creationId xmlns:p14="http://schemas.microsoft.com/office/powerpoint/2010/main" val="1618766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4:1-10】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魔鬼又带祂上了一座最高的山，将世上的万国与万国的荣华都指给祂看，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Again, the devil took Him up on an exceedingly high mountain, and showed Him all the kingdoms of the world and their glory.</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对祂说：“你若俯伏拜我，我就把这一切都赐给你。”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said to Him, “All these things I will give You if You will fall down and worship me.”</a:t>
            </a:r>
          </a:p>
        </p:txBody>
      </p:sp>
    </p:spTree>
    <p:extLst>
      <p:ext uri="{BB962C8B-B14F-4D97-AF65-F5344CB8AC3E}">
        <p14:creationId xmlns:p14="http://schemas.microsoft.com/office/powerpoint/2010/main" val="2326535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4:1-10】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耶稣说：“撒但退去吧（“撒但”就是“抵挡”的意思，乃魔鬼的别名）！因为经上记着说：‘当拜主你的　神，单要侍奉祂。’”</a:t>
            </a:r>
            <a:endParaRPr lang="zh-CN" altLang="en-US"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3954821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r>
              <a:rPr lang="en-US" altLang="zh-CN" sz="3000" b="1" dirty="0">
                <a:solidFill>
                  <a:schemeClr val="bg1"/>
                </a:solidFill>
                <a:ea typeface="微软雅黑" panose="020B0503020204020204" pitchFamily="34" charset="-122"/>
              </a:rPr>
              <a:t>For when we were still without strength, in due time Christ died for the ungodly.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r>
              <a:rPr lang="en-US" altLang="zh-CN" sz="30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25557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5:12-19】</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这就如罪是从一人入了世界，死又是从罪来的；于是死就临到众人，因为众人都犯了罪。</a:t>
            </a:r>
            <a:r>
              <a:rPr lang="en-US" altLang="zh-CN" sz="3200" b="1" dirty="0">
                <a:solidFill>
                  <a:schemeClr val="bg1"/>
                </a:solidFill>
                <a:ea typeface="微软雅黑" panose="020B0503020204020204" pitchFamily="34" charset="-122"/>
              </a:rPr>
              <a:t>Therefore, just as through one man sin entered the world, and death through sin, and thus death spread to all men, because all sinned—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没有律法之先，罪已经在世上；但没有律法，罪也不算罪。</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until the law sin was in the world, but sin is not imputed when there is no law.</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5:14-15】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原来基督的爱激励我们。因我们想，一人既替众人死，众人就都死了；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the love of Christ compels us, because we judge thus: that if One died for all, then all died;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2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2291865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5:12-19】</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然而从亚当到摩西，死就作了王，连那些不与亚当犯一样罪过的，也在他的权下。亚当乃是那以后要来之人的预像。</a:t>
            </a:r>
            <a:r>
              <a:rPr lang="en-US" altLang="zh-CN" sz="3000" b="1" dirty="0">
                <a:solidFill>
                  <a:schemeClr val="bg1"/>
                </a:solidFill>
                <a:ea typeface="微软雅黑" panose="020B0503020204020204" pitchFamily="34" charset="-122"/>
              </a:rPr>
              <a:t>Nevertheless death reigned from Adam to Moses, even over those who had not sinned according to the likeness of the transgression of Adam, who is a type of Him who was to come.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只是过犯不如恩赐。若因一人的过犯，众人都死了，何况　神的恩典，与那因耶稣基督一人恩典中的赏赐，岂不更加倍地临到众人吗？</a:t>
            </a:r>
            <a:r>
              <a:rPr lang="en-US" altLang="zh-CN" sz="3000" b="1" dirty="0">
                <a:solidFill>
                  <a:schemeClr val="bg1"/>
                </a:solidFill>
                <a:ea typeface="微软雅黑" panose="020B0503020204020204" pitchFamily="34" charset="-122"/>
              </a:rPr>
              <a:t>But the free gift is not like the offense. For if by the one man’s offense many died, much more the grace of God and the gift by the grace of the one Man, Jesus Christ, abounded to many.</a:t>
            </a:r>
          </a:p>
        </p:txBody>
      </p:sp>
    </p:spTree>
    <p:extLst>
      <p:ext uri="{BB962C8B-B14F-4D97-AF65-F5344CB8AC3E}">
        <p14:creationId xmlns:p14="http://schemas.microsoft.com/office/powerpoint/2010/main" val="2511783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5:12-19】</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因一人犯罪就定罪，也不如恩赐；原来审判是由一人而定罪，恩赐乃是由许多过犯而称义。</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the gift is not like that which came through the one who sinned. For the judgment which came from one offense resulted in condemnation, but the free gift which came from many offenses resulted in justification.</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若因一人的过犯，死就因这一人作了王；何况那些受洪恩又蒙所赐之义的，岂不更要因耶稣基督一人在生命中作王吗？</a:t>
            </a:r>
            <a:r>
              <a:rPr lang="en-US" altLang="zh-CN" sz="3000" b="1" dirty="0">
                <a:solidFill>
                  <a:schemeClr val="bg1"/>
                </a:solidFill>
                <a:ea typeface="微软雅黑" panose="020B0503020204020204" pitchFamily="34" charset="-122"/>
              </a:rPr>
              <a:t>For if by the one man’s offense death reigned through the one, much more those who receive abundance of grace and of the gift of righteousness will reign in life through the One, Jesus Christ.)</a:t>
            </a:r>
          </a:p>
        </p:txBody>
      </p:sp>
    </p:spTree>
    <p:extLst>
      <p:ext uri="{BB962C8B-B14F-4D97-AF65-F5344CB8AC3E}">
        <p14:creationId xmlns:p14="http://schemas.microsoft.com/office/powerpoint/2010/main" val="2857692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如此说来，因一次的过犯，众人都被定罪；照样，因一次的义行，众人也就被称义得生命了。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as through one man’s offense judgment came to all men, resulting in condemnation, even so through one Man’s righteous act the free gift came to all men, resulting in justification of life.</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因一人的悖逆，众人成为罪人；照样，因一人的顺从，众人也成为义了。</a:t>
            </a:r>
          </a:p>
          <a:p>
            <a:pPr algn="l">
              <a:lnSpc>
                <a:spcPct val="100000"/>
              </a:lnSpc>
            </a:pPr>
            <a:r>
              <a:rPr lang="en-US" altLang="zh-CN" sz="3200" b="1" dirty="0">
                <a:solidFill>
                  <a:schemeClr val="bg1"/>
                </a:solidFill>
                <a:ea typeface="微软雅黑" panose="020B0503020204020204" pitchFamily="34" charset="-122"/>
              </a:rPr>
              <a:t>For as by one man’s disobedience many were made sinners, so also by one Man’s obedience many will be made righteous.</a:t>
            </a:r>
          </a:p>
        </p:txBody>
      </p:sp>
    </p:spTree>
    <p:extLst>
      <p:ext uri="{BB962C8B-B14F-4D97-AF65-F5344CB8AC3E}">
        <p14:creationId xmlns:p14="http://schemas.microsoft.com/office/powerpoint/2010/main" val="531346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1:12-13】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凡接待祂的，就是信祂名的人，祂就赐他们权柄，作　神的儿女。</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as many as received Him, to them He gave the right to become children of God, to those who believe in His name:</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这等人不是从血气生的，不是从情欲生的，也不是从人意生的，乃是从　神生的。</a:t>
            </a:r>
          </a:p>
          <a:p>
            <a:pPr algn="l">
              <a:lnSpc>
                <a:spcPct val="112000"/>
              </a:lnSpc>
            </a:pPr>
            <a:r>
              <a:rPr lang="en-US" altLang="zh-CN" sz="3200" b="1" dirty="0">
                <a:solidFill>
                  <a:schemeClr val="bg1"/>
                </a:solidFill>
                <a:ea typeface="微软雅黑" panose="020B0503020204020204" pitchFamily="34" charset="-122"/>
              </a:rPr>
              <a:t>who were born, not of blood, nor of the will of the flesh, nor of the will of man, but of God.</a:t>
            </a:r>
          </a:p>
        </p:txBody>
      </p:sp>
    </p:spTree>
    <p:extLst>
      <p:ext uri="{BB962C8B-B14F-4D97-AF65-F5344CB8AC3E}">
        <p14:creationId xmlns:p14="http://schemas.microsoft.com/office/powerpoint/2010/main" val="1577416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a:t>
            </a:r>
          </a:p>
          <a:p>
            <a:pPr algn="l">
              <a:lnSpc>
                <a:spcPct val="112000"/>
              </a:lnSpc>
            </a:pPr>
            <a:r>
              <a:rPr lang="zh-CN" altLang="en-US" sz="3200" b="1" dirty="0">
                <a:solidFill>
                  <a:srgbClr val="FFFF00"/>
                </a:solidFill>
                <a:ea typeface="微软雅黑" panose="020B0503020204020204" pitchFamily="34" charset="-122"/>
              </a:rPr>
              <a:t>这就如罪是从一人入了世界，死又是从罪来的；于是死就临到众人，因为众人都犯了罪。</a:t>
            </a:r>
          </a:p>
          <a:p>
            <a:pPr algn="l">
              <a:lnSpc>
                <a:spcPct val="112000"/>
              </a:lnSpc>
            </a:pPr>
            <a:r>
              <a:rPr lang="en-US" altLang="zh-CN" sz="3200" b="1" dirty="0">
                <a:solidFill>
                  <a:schemeClr val="bg1"/>
                </a:solidFill>
                <a:ea typeface="微软雅黑" panose="020B0503020204020204" pitchFamily="34" charset="-122"/>
              </a:rPr>
              <a:t>Therefore, just as through one man sin entered the world, and death through sin, and thus death spread to all men, because all sinned—</a:t>
            </a:r>
          </a:p>
        </p:txBody>
      </p:sp>
    </p:spTree>
    <p:extLst>
      <p:ext uri="{BB962C8B-B14F-4D97-AF65-F5344CB8AC3E}">
        <p14:creationId xmlns:p14="http://schemas.microsoft.com/office/powerpoint/2010/main" val="604241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a:t>
            </a:r>
          </a:p>
          <a:p>
            <a:pPr algn="l">
              <a:lnSpc>
                <a:spcPct val="112000"/>
              </a:lnSpc>
            </a:pPr>
            <a:r>
              <a:rPr lang="zh-CN" altLang="en-US" sz="3200" b="1" dirty="0">
                <a:solidFill>
                  <a:srgbClr val="FFFF00"/>
                </a:solidFill>
                <a:ea typeface="微软雅黑" panose="020B0503020204020204" pitchFamily="34" charset="-122"/>
              </a:rPr>
              <a:t>祂必照各人的行为报应各人。</a:t>
            </a:r>
          </a:p>
          <a:p>
            <a:pPr algn="l">
              <a:lnSpc>
                <a:spcPct val="112000"/>
              </a:lnSpc>
            </a:pPr>
            <a:r>
              <a:rPr lang="en-US" altLang="zh-CN" sz="3200" b="1" dirty="0">
                <a:solidFill>
                  <a:schemeClr val="bg1"/>
                </a:solidFill>
                <a:ea typeface="微软雅黑" panose="020B0503020204020204" pitchFamily="34" charset="-122"/>
              </a:rPr>
              <a:t>who “will render to each one according to his deeds”: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5:10】</a:t>
            </a:r>
          </a:p>
          <a:p>
            <a:pPr algn="l">
              <a:lnSpc>
                <a:spcPct val="112000"/>
              </a:lnSpc>
            </a:pPr>
            <a:r>
              <a:rPr lang="zh-CN" altLang="en-US" sz="3200" b="1" dirty="0">
                <a:solidFill>
                  <a:srgbClr val="FFFF00"/>
                </a:solidFill>
                <a:ea typeface="微软雅黑" panose="020B0503020204020204" pitchFamily="34" charset="-122"/>
              </a:rPr>
              <a:t>因为我们众人必要在基督台前显露出来，叫各人按着本身所行的，或善或恶受报。</a:t>
            </a:r>
          </a:p>
          <a:p>
            <a:pPr algn="l">
              <a:lnSpc>
                <a:spcPct val="112000"/>
              </a:lnSpc>
            </a:pPr>
            <a:r>
              <a:rPr lang="en-US" altLang="zh-CN" sz="3200" b="1" dirty="0">
                <a:solidFill>
                  <a:schemeClr val="bg1"/>
                </a:solidFill>
                <a:ea typeface="微软雅黑" panose="020B0503020204020204" pitchFamily="34" charset="-122"/>
              </a:rPr>
              <a:t>For we must all appear before the judgment seat of Christ, that each one may receive the things done in the body, according to what he has done, whether good or bad.</a:t>
            </a:r>
          </a:p>
        </p:txBody>
      </p:sp>
    </p:spTree>
    <p:extLst>
      <p:ext uri="{BB962C8B-B14F-4D97-AF65-F5344CB8AC3E}">
        <p14:creationId xmlns:p14="http://schemas.microsoft.com/office/powerpoint/2010/main" val="95759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1:13-15】</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人被试探，不可说：“我是被　神试探”；因为　神不能被恶试探，祂也不试探人。</a:t>
            </a:r>
            <a:r>
              <a:rPr lang="en-US" altLang="zh-CN" sz="3000" b="1" dirty="0">
                <a:solidFill>
                  <a:schemeClr val="bg1"/>
                </a:solidFill>
                <a:ea typeface="微软雅黑" panose="020B0503020204020204" pitchFamily="34" charset="-122"/>
              </a:rPr>
              <a:t>Let no one say when he is tempted, “I am tempted by God”; for God cannot be tempted by evil, nor does He Himself tempt anyone.</a:t>
            </a:r>
          </a:p>
          <a:p>
            <a:pPr algn="l">
              <a:lnSpc>
                <a:spcPct val="100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但各人被试探，乃是被自己的私欲牵引、诱惑的。</a:t>
            </a:r>
            <a:r>
              <a:rPr lang="en-US" altLang="zh-CN" sz="3000" b="1" dirty="0">
                <a:solidFill>
                  <a:schemeClr val="bg1"/>
                </a:solidFill>
                <a:ea typeface="微软雅黑" panose="020B0503020204020204" pitchFamily="34" charset="-122"/>
              </a:rPr>
              <a:t>But each one is tempted when he is drawn away by his own desires and enticed.</a:t>
            </a:r>
          </a:p>
          <a:p>
            <a:pPr algn="l">
              <a:lnSpc>
                <a:spcPct val="100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私欲既怀了胎，就生出罪来；罪既长成，就生出死来。</a:t>
            </a:r>
            <a:r>
              <a:rPr lang="en-US" altLang="zh-CN" sz="3000" b="1" dirty="0">
                <a:solidFill>
                  <a:schemeClr val="bg1"/>
                </a:solidFill>
                <a:ea typeface="微软雅黑" panose="020B0503020204020204" pitchFamily="34" charset="-122"/>
              </a:rPr>
              <a:t>Then, when desire has conceived, it gives birth to sin; and sin, when it is full-grown, brings forth death.</a:t>
            </a:r>
          </a:p>
        </p:txBody>
      </p:sp>
    </p:spTree>
    <p:extLst>
      <p:ext uri="{BB962C8B-B14F-4D97-AF65-F5344CB8AC3E}">
        <p14:creationId xmlns:p14="http://schemas.microsoft.com/office/powerpoint/2010/main" val="126203904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37788</TotalTime>
  <Words>2629</Words>
  <Application>Microsoft Office PowerPoint</Application>
  <PresentationFormat>On-screen Show (4:3)</PresentationFormat>
  <Paragraphs>86</Paragraphs>
  <Slides>20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微软雅黑</vt:lpstr>
      <vt:lpstr>Arial</vt:lpstr>
      <vt:lpstr>Calibri</vt:lpstr>
      <vt:lpstr>Calibri Light</vt:lpstr>
      <vt:lpstr>Garamond</vt:lpstr>
      <vt:lpstr>3_Office Theme</vt:lpstr>
      <vt:lpstr>Office 主题</vt:lpstr>
      <vt:lpstr>过犯不如恩赐  The Free Gift Is Not Like The Offense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660</cp:revision>
  <dcterms:created xsi:type="dcterms:W3CDTF">2005-10-06T16:33:29Z</dcterms:created>
  <dcterms:modified xsi:type="dcterms:W3CDTF">2025-11-02T19:18:36Z</dcterms:modified>
</cp:coreProperties>
</file>