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4" r:id="rId3"/>
    <p:sldId id="3915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的工作、财产和社会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经济伦理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世界上彼此对立的两大经济理论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自由资本主义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马克思社会主义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两种理论的错误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的工作伦理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《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中的工作观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旧约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新约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工作不是为了满足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贪心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工作可以帮助别人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工作最深刻的动机是事奉神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工作神学：圣托玛斯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阿奎那提出工作的四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重目的。</a:t>
            </a:r>
          </a:p>
        </p:txBody>
      </p:sp>
    </p:spTree>
    <p:extLst>
      <p:ext uri="{BB962C8B-B14F-4D97-AF65-F5344CB8AC3E}">
        <p14:creationId xmlns:p14="http://schemas.microsoft.com/office/powerpoint/2010/main" val="23560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徒工作的四大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原则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Coram 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Deo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–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在上帝面前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尽心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作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正直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，公平，诚实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的表达</a:t>
            </a:r>
          </a:p>
        </p:txBody>
      </p:sp>
    </p:spTree>
    <p:extLst>
      <p:ext uri="{BB962C8B-B14F-4D97-AF65-F5344CB8AC3E}">
        <p14:creationId xmlns:p14="http://schemas.microsoft.com/office/powerpoint/2010/main" val="26573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15034</TotalTime>
  <Words>38</Words>
  <Application>Microsoft Office PowerPoint</Application>
  <PresentationFormat>全屏显示(4:3)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1353</cp:revision>
  <dcterms:created xsi:type="dcterms:W3CDTF">2018-02-16T18:09:56Z</dcterms:created>
  <dcterms:modified xsi:type="dcterms:W3CDTF">2025-11-09T03:59:12Z</dcterms:modified>
</cp:coreProperties>
</file>