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4" r:id="rId3"/>
    <p:sldId id="3915" r:id="rId4"/>
    <p:sldId id="3916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的财产伦理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私有财产的所有权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何为“所有权”？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完全“所有权”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不完全“所有权”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的财富观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旧约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新约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新旧约的财富观怎样得到统一？</a:t>
            </a:r>
          </a:p>
        </p:txBody>
      </p:sp>
    </p:spTree>
    <p:extLst>
      <p:ext uri="{BB962C8B-B14F-4D97-AF65-F5344CB8AC3E}">
        <p14:creationId xmlns:p14="http://schemas.microsoft.com/office/powerpoint/2010/main" val="23560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财产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的所有权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财产所有权被尊重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财产所有者的社会责任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拥有财富不是罪，把财富当偶像是罪</a:t>
            </a:r>
          </a:p>
        </p:txBody>
      </p:sp>
    </p:spTree>
    <p:extLst>
      <p:ext uri="{BB962C8B-B14F-4D97-AF65-F5344CB8AC3E}">
        <p14:creationId xmlns:p14="http://schemas.microsoft.com/office/powerpoint/2010/main" val="26573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财富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（产）的目的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物质财富本身并不具有价值。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财富的价值不在于积累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财富最终要用于荣耀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endParaRPr lang="en-US" altLang="zh-CN" sz="3400" b="1" spc="10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933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15041</TotalTime>
  <Words>21</Words>
  <Application>Microsoft Office PowerPoint</Application>
  <PresentationFormat>全屏显示(4:3)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1354</cp:revision>
  <dcterms:created xsi:type="dcterms:W3CDTF">2018-02-16T18:09:56Z</dcterms:created>
  <dcterms:modified xsi:type="dcterms:W3CDTF">2025-11-16T05:12:59Z</dcterms:modified>
</cp:coreProperties>
</file>