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84" r:id="rId2"/>
  </p:sldMasterIdLst>
  <p:notesMasterIdLst>
    <p:notesMasterId r:id="rId30"/>
  </p:notesMasterIdLst>
  <p:sldIdLst>
    <p:sldId id="293" r:id="rId3"/>
    <p:sldId id="294" r:id="rId4"/>
    <p:sldId id="295" r:id="rId5"/>
    <p:sldId id="296" r:id="rId6"/>
    <p:sldId id="297" r:id="rId7"/>
    <p:sldId id="298" r:id="rId8"/>
    <p:sldId id="299" r:id="rId9"/>
    <p:sldId id="300" r:id="rId10"/>
    <p:sldId id="301" r:id="rId11"/>
    <p:sldId id="302" r:id="rId12"/>
    <p:sldId id="303" r:id="rId13"/>
    <p:sldId id="304" r:id="rId14"/>
    <p:sldId id="305" r:id="rId15"/>
    <p:sldId id="306" r:id="rId16"/>
    <p:sldId id="307" r:id="rId17"/>
    <p:sldId id="308" r:id="rId18"/>
    <p:sldId id="309" r:id="rId19"/>
    <p:sldId id="310" r:id="rId20"/>
    <p:sldId id="311" r:id="rId21"/>
    <p:sldId id="312" r:id="rId22"/>
    <p:sldId id="313" r:id="rId23"/>
    <p:sldId id="314" r:id="rId24"/>
    <p:sldId id="315" r:id="rId25"/>
    <p:sldId id="316" r:id="rId26"/>
    <p:sldId id="317" r:id="rId27"/>
    <p:sldId id="318" r:id="rId28"/>
    <p:sldId id="319" r:id="rId29"/>
  </p:sldIdLst>
  <p:sldSz cx="9144000" cy="6858000" type="screen4x3"/>
  <p:notesSz cx="6858000" cy="9144000"/>
  <p:embeddedFontLst>
    <p:embeddedFont>
      <p:font typeface="Microsoft Yahei" panose="020B0503020204020204" pitchFamily="34" charset="-122"/>
      <p:regular r:id="rId31"/>
      <p:bold r:id="rId32"/>
    </p:embeddedFont>
    <p:embeddedFont>
      <p:font typeface="Garamond" panose="02020404030301010803" pitchFamily="18" charset="0"/>
      <p:regular r:id="rId33"/>
      <p:bold r:id="rId34"/>
      <p:italic r:id="rId35"/>
      <p:boldItalic r:id="rId3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13" roundtripDataSignature="AMtx7mgzpGSO+Mxa+ja3o4ZS/vyZvcnBn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1A31C7E-4B80-4D5A-AC3D-0572E4520741}">
  <a:tblStyle styleId="{31A31C7E-4B80-4D5A-AC3D-0572E452074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69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117"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font" Target="fonts/font4.fntdata"/><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font" Target="fonts/font2.fntdata"/><Relationship Id="rId11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font" Target="fonts/font6.fntdata"/><Relationship Id="rId114"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1.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font" Target="fonts/font5.fntdata"/><Relationship Id="rId113" Type="http://customschemas.google.com/relationships/presentationmetadata" Target="metadata"/><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font" Target="fonts/font3.fntdata"/><Relationship Id="rId116"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7"/>
        <p:cNvGrpSpPr/>
        <p:nvPr/>
      </p:nvGrpSpPr>
      <p:grpSpPr>
        <a:xfrm>
          <a:off x="0" y="0"/>
          <a:ext cx="0" cy="0"/>
          <a:chOff x="0" y="0"/>
          <a:chExt cx="0" cy="0"/>
        </a:xfrm>
      </p:grpSpPr>
      <p:sp>
        <p:nvSpPr>
          <p:cNvPr id="998" name="Google Shape;998;p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99" name="Google Shape;999;p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6"/>
        <p:cNvGrpSpPr/>
        <p:nvPr/>
      </p:nvGrpSpPr>
      <p:grpSpPr>
        <a:xfrm>
          <a:off x="0" y="0"/>
          <a:ext cx="0" cy="0"/>
          <a:chOff x="0" y="0"/>
          <a:chExt cx="0" cy="0"/>
        </a:xfrm>
      </p:grpSpPr>
      <p:sp>
        <p:nvSpPr>
          <p:cNvPr id="1047" name="Google Shape;1047;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48" name="Google Shape;1048;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1"/>
        <p:cNvGrpSpPr/>
        <p:nvPr/>
      </p:nvGrpSpPr>
      <p:grpSpPr>
        <a:xfrm>
          <a:off x="0" y="0"/>
          <a:ext cx="0" cy="0"/>
          <a:chOff x="0" y="0"/>
          <a:chExt cx="0" cy="0"/>
        </a:xfrm>
      </p:grpSpPr>
      <p:sp>
        <p:nvSpPr>
          <p:cNvPr id="1052" name="Google Shape;1052;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53" name="Google Shape;1053;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6"/>
        <p:cNvGrpSpPr/>
        <p:nvPr/>
      </p:nvGrpSpPr>
      <p:grpSpPr>
        <a:xfrm>
          <a:off x="0" y="0"/>
          <a:ext cx="0" cy="0"/>
          <a:chOff x="0" y="0"/>
          <a:chExt cx="0" cy="0"/>
        </a:xfrm>
      </p:grpSpPr>
      <p:sp>
        <p:nvSpPr>
          <p:cNvPr id="1057" name="Google Shape;1057;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58" name="Google Shape;1058;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1"/>
        <p:cNvGrpSpPr/>
        <p:nvPr/>
      </p:nvGrpSpPr>
      <p:grpSpPr>
        <a:xfrm>
          <a:off x="0" y="0"/>
          <a:ext cx="0" cy="0"/>
          <a:chOff x="0" y="0"/>
          <a:chExt cx="0" cy="0"/>
        </a:xfrm>
      </p:grpSpPr>
      <p:sp>
        <p:nvSpPr>
          <p:cNvPr id="1062" name="Google Shape;1062;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63" name="Google Shape;1063;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6"/>
        <p:cNvGrpSpPr/>
        <p:nvPr/>
      </p:nvGrpSpPr>
      <p:grpSpPr>
        <a:xfrm>
          <a:off x="0" y="0"/>
          <a:ext cx="0" cy="0"/>
          <a:chOff x="0" y="0"/>
          <a:chExt cx="0" cy="0"/>
        </a:xfrm>
      </p:grpSpPr>
      <p:sp>
        <p:nvSpPr>
          <p:cNvPr id="1067" name="Google Shape;1067;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68" name="Google Shape;1068;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1"/>
        <p:cNvGrpSpPr/>
        <p:nvPr/>
      </p:nvGrpSpPr>
      <p:grpSpPr>
        <a:xfrm>
          <a:off x="0" y="0"/>
          <a:ext cx="0" cy="0"/>
          <a:chOff x="0" y="0"/>
          <a:chExt cx="0" cy="0"/>
        </a:xfrm>
      </p:grpSpPr>
      <p:sp>
        <p:nvSpPr>
          <p:cNvPr id="1072" name="Google Shape;1072;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73" name="Google Shape;1073;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6"/>
        <p:cNvGrpSpPr/>
        <p:nvPr/>
      </p:nvGrpSpPr>
      <p:grpSpPr>
        <a:xfrm>
          <a:off x="0" y="0"/>
          <a:ext cx="0" cy="0"/>
          <a:chOff x="0" y="0"/>
          <a:chExt cx="0" cy="0"/>
        </a:xfrm>
      </p:grpSpPr>
      <p:sp>
        <p:nvSpPr>
          <p:cNvPr id="1077" name="Google Shape;1077;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78" name="Google Shape;1078;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1"/>
        <p:cNvGrpSpPr/>
        <p:nvPr/>
      </p:nvGrpSpPr>
      <p:grpSpPr>
        <a:xfrm>
          <a:off x="0" y="0"/>
          <a:ext cx="0" cy="0"/>
          <a:chOff x="0" y="0"/>
          <a:chExt cx="0" cy="0"/>
        </a:xfrm>
      </p:grpSpPr>
      <p:sp>
        <p:nvSpPr>
          <p:cNvPr id="1082" name="Google Shape;1082;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83" name="Google Shape;1083;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6"/>
        <p:cNvGrpSpPr/>
        <p:nvPr/>
      </p:nvGrpSpPr>
      <p:grpSpPr>
        <a:xfrm>
          <a:off x="0" y="0"/>
          <a:ext cx="0" cy="0"/>
          <a:chOff x="0" y="0"/>
          <a:chExt cx="0" cy="0"/>
        </a:xfrm>
      </p:grpSpPr>
      <p:sp>
        <p:nvSpPr>
          <p:cNvPr id="1087" name="Google Shape;1087;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88" name="Google Shape;1088;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1"/>
        <p:cNvGrpSpPr/>
        <p:nvPr/>
      </p:nvGrpSpPr>
      <p:grpSpPr>
        <a:xfrm>
          <a:off x="0" y="0"/>
          <a:ext cx="0" cy="0"/>
          <a:chOff x="0" y="0"/>
          <a:chExt cx="0" cy="0"/>
        </a:xfrm>
      </p:grpSpPr>
      <p:sp>
        <p:nvSpPr>
          <p:cNvPr id="1092" name="Google Shape;1092;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93" name="Google Shape;1093;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5"/>
        <p:cNvGrpSpPr/>
        <p:nvPr/>
      </p:nvGrpSpPr>
      <p:grpSpPr>
        <a:xfrm>
          <a:off x="0" y="0"/>
          <a:ext cx="0" cy="0"/>
          <a:chOff x="0" y="0"/>
          <a:chExt cx="0" cy="0"/>
        </a:xfrm>
      </p:grpSpPr>
      <p:sp>
        <p:nvSpPr>
          <p:cNvPr id="1006" name="Google Shape;1006;p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07" name="Google Shape;1007;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6"/>
        <p:cNvGrpSpPr/>
        <p:nvPr/>
      </p:nvGrpSpPr>
      <p:grpSpPr>
        <a:xfrm>
          <a:off x="0" y="0"/>
          <a:ext cx="0" cy="0"/>
          <a:chOff x="0" y="0"/>
          <a:chExt cx="0" cy="0"/>
        </a:xfrm>
      </p:grpSpPr>
      <p:sp>
        <p:nvSpPr>
          <p:cNvPr id="1097" name="Google Shape;1097;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98" name="Google Shape;1098;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1"/>
        <p:cNvGrpSpPr/>
        <p:nvPr/>
      </p:nvGrpSpPr>
      <p:grpSpPr>
        <a:xfrm>
          <a:off x="0" y="0"/>
          <a:ext cx="0" cy="0"/>
          <a:chOff x="0" y="0"/>
          <a:chExt cx="0" cy="0"/>
        </a:xfrm>
      </p:grpSpPr>
      <p:sp>
        <p:nvSpPr>
          <p:cNvPr id="1102" name="Google Shape;1102;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03" name="Google Shape;1103;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6"/>
        <p:cNvGrpSpPr/>
        <p:nvPr/>
      </p:nvGrpSpPr>
      <p:grpSpPr>
        <a:xfrm>
          <a:off x="0" y="0"/>
          <a:ext cx="0" cy="0"/>
          <a:chOff x="0" y="0"/>
          <a:chExt cx="0" cy="0"/>
        </a:xfrm>
      </p:grpSpPr>
      <p:sp>
        <p:nvSpPr>
          <p:cNvPr id="1107" name="Google Shape;1107;p5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08" name="Google Shape;1108;p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1"/>
        <p:cNvGrpSpPr/>
        <p:nvPr/>
      </p:nvGrpSpPr>
      <p:grpSpPr>
        <a:xfrm>
          <a:off x="0" y="0"/>
          <a:ext cx="0" cy="0"/>
          <a:chOff x="0" y="0"/>
          <a:chExt cx="0" cy="0"/>
        </a:xfrm>
      </p:grpSpPr>
      <p:sp>
        <p:nvSpPr>
          <p:cNvPr id="1112" name="Google Shape;1112;p6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13" name="Google Shape;1113;p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6"/>
        <p:cNvGrpSpPr/>
        <p:nvPr/>
      </p:nvGrpSpPr>
      <p:grpSpPr>
        <a:xfrm>
          <a:off x="0" y="0"/>
          <a:ext cx="0" cy="0"/>
          <a:chOff x="0" y="0"/>
          <a:chExt cx="0" cy="0"/>
        </a:xfrm>
      </p:grpSpPr>
      <p:sp>
        <p:nvSpPr>
          <p:cNvPr id="1117" name="Google Shape;1117;p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18" name="Google Shape;1118;p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1"/>
        <p:cNvGrpSpPr/>
        <p:nvPr/>
      </p:nvGrpSpPr>
      <p:grpSpPr>
        <a:xfrm>
          <a:off x="0" y="0"/>
          <a:ext cx="0" cy="0"/>
          <a:chOff x="0" y="0"/>
          <a:chExt cx="0" cy="0"/>
        </a:xfrm>
      </p:grpSpPr>
      <p:sp>
        <p:nvSpPr>
          <p:cNvPr id="1122" name="Google Shape;1122;p6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23" name="Google Shape;1123;p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6"/>
        <p:cNvGrpSpPr/>
        <p:nvPr/>
      </p:nvGrpSpPr>
      <p:grpSpPr>
        <a:xfrm>
          <a:off x="0" y="0"/>
          <a:ext cx="0" cy="0"/>
          <a:chOff x="0" y="0"/>
          <a:chExt cx="0" cy="0"/>
        </a:xfrm>
      </p:grpSpPr>
      <p:sp>
        <p:nvSpPr>
          <p:cNvPr id="1127" name="Google Shape;1127;p6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28" name="Google Shape;1128;p6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1"/>
        <p:cNvGrpSpPr/>
        <p:nvPr/>
      </p:nvGrpSpPr>
      <p:grpSpPr>
        <a:xfrm>
          <a:off x="0" y="0"/>
          <a:ext cx="0" cy="0"/>
          <a:chOff x="0" y="0"/>
          <a:chExt cx="0" cy="0"/>
        </a:xfrm>
      </p:grpSpPr>
      <p:sp>
        <p:nvSpPr>
          <p:cNvPr id="1132" name="Google Shape;1132;p6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33" name="Google Shape;1133;p6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1"/>
        <p:cNvGrpSpPr/>
        <p:nvPr/>
      </p:nvGrpSpPr>
      <p:grpSpPr>
        <a:xfrm>
          <a:off x="0" y="0"/>
          <a:ext cx="0" cy="0"/>
          <a:chOff x="0" y="0"/>
          <a:chExt cx="0" cy="0"/>
        </a:xfrm>
      </p:grpSpPr>
      <p:sp>
        <p:nvSpPr>
          <p:cNvPr id="1012" name="Google Shape;1012;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13" name="Google Shape;1013;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6"/>
        <p:cNvGrpSpPr/>
        <p:nvPr/>
      </p:nvGrpSpPr>
      <p:grpSpPr>
        <a:xfrm>
          <a:off x="0" y="0"/>
          <a:ext cx="0" cy="0"/>
          <a:chOff x="0" y="0"/>
          <a:chExt cx="0" cy="0"/>
        </a:xfrm>
      </p:grpSpPr>
      <p:sp>
        <p:nvSpPr>
          <p:cNvPr id="1017" name="Google Shape;1017;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18" name="Google Shape;1018;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1"/>
        <p:cNvGrpSpPr/>
        <p:nvPr/>
      </p:nvGrpSpPr>
      <p:grpSpPr>
        <a:xfrm>
          <a:off x="0" y="0"/>
          <a:ext cx="0" cy="0"/>
          <a:chOff x="0" y="0"/>
          <a:chExt cx="0" cy="0"/>
        </a:xfrm>
      </p:grpSpPr>
      <p:sp>
        <p:nvSpPr>
          <p:cNvPr id="1022" name="Google Shape;1022;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23" name="Google Shape;1023;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6"/>
        <p:cNvGrpSpPr/>
        <p:nvPr/>
      </p:nvGrpSpPr>
      <p:grpSpPr>
        <a:xfrm>
          <a:off x="0" y="0"/>
          <a:ext cx="0" cy="0"/>
          <a:chOff x="0" y="0"/>
          <a:chExt cx="0" cy="0"/>
        </a:xfrm>
      </p:grpSpPr>
      <p:sp>
        <p:nvSpPr>
          <p:cNvPr id="1027" name="Google Shape;1027;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28" name="Google Shape;1028;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1"/>
        <p:cNvGrpSpPr/>
        <p:nvPr/>
      </p:nvGrpSpPr>
      <p:grpSpPr>
        <a:xfrm>
          <a:off x="0" y="0"/>
          <a:ext cx="0" cy="0"/>
          <a:chOff x="0" y="0"/>
          <a:chExt cx="0" cy="0"/>
        </a:xfrm>
      </p:grpSpPr>
      <p:sp>
        <p:nvSpPr>
          <p:cNvPr id="1032" name="Google Shape;1032;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33" name="Google Shape;1033;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6"/>
        <p:cNvGrpSpPr/>
        <p:nvPr/>
      </p:nvGrpSpPr>
      <p:grpSpPr>
        <a:xfrm>
          <a:off x="0" y="0"/>
          <a:ext cx="0" cy="0"/>
          <a:chOff x="0" y="0"/>
          <a:chExt cx="0" cy="0"/>
        </a:xfrm>
      </p:grpSpPr>
      <p:sp>
        <p:nvSpPr>
          <p:cNvPr id="1037" name="Google Shape;1037;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38" name="Google Shape;1038;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1"/>
        <p:cNvGrpSpPr/>
        <p:nvPr/>
      </p:nvGrpSpPr>
      <p:grpSpPr>
        <a:xfrm>
          <a:off x="0" y="0"/>
          <a:ext cx="0" cy="0"/>
          <a:chOff x="0" y="0"/>
          <a:chExt cx="0" cy="0"/>
        </a:xfrm>
      </p:grpSpPr>
      <p:sp>
        <p:nvSpPr>
          <p:cNvPr id="1042" name="Google Shape;1042;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043" name="Google Shape;1043;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88"/>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88"/>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8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8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8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72"/>
        <p:cNvGrpSpPr/>
        <p:nvPr/>
      </p:nvGrpSpPr>
      <p:grpSpPr>
        <a:xfrm>
          <a:off x="0" y="0"/>
          <a:ext cx="0" cy="0"/>
          <a:chOff x="0" y="0"/>
          <a:chExt cx="0" cy="0"/>
        </a:xfrm>
      </p:grpSpPr>
      <p:sp>
        <p:nvSpPr>
          <p:cNvPr id="73" name="Google Shape;73;p216"/>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16"/>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1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1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1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78"/>
        <p:cNvGrpSpPr/>
        <p:nvPr/>
      </p:nvGrpSpPr>
      <p:grpSpPr>
        <a:xfrm>
          <a:off x="0" y="0"/>
          <a:ext cx="0" cy="0"/>
          <a:chOff x="0" y="0"/>
          <a:chExt cx="0" cy="0"/>
        </a:xfrm>
      </p:grpSpPr>
      <p:sp>
        <p:nvSpPr>
          <p:cNvPr id="79" name="Google Shape;79;p217"/>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17"/>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1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1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1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68"/>
        <p:cNvGrpSpPr/>
        <p:nvPr/>
      </p:nvGrpSpPr>
      <p:grpSpPr>
        <a:xfrm>
          <a:off x="0" y="0"/>
          <a:ext cx="0" cy="0"/>
          <a:chOff x="0" y="0"/>
          <a:chExt cx="0" cy="0"/>
        </a:xfrm>
      </p:grpSpPr>
      <p:sp>
        <p:nvSpPr>
          <p:cNvPr id="169" name="Google Shape;169;p9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70" name="Google Shape;170;p9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1" name="Google Shape;171;p9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2" name="Google Shape;172;p9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9"/>
        <p:cNvGrpSpPr/>
        <p:nvPr/>
      </p:nvGrpSpPr>
      <p:grpSpPr>
        <a:xfrm>
          <a:off x="0" y="0"/>
          <a:ext cx="0" cy="0"/>
          <a:chOff x="0" y="0"/>
          <a:chExt cx="0" cy="0"/>
        </a:xfrm>
      </p:grpSpPr>
      <p:sp>
        <p:nvSpPr>
          <p:cNvPr id="180" name="Google Shape;180;p199"/>
          <p:cNvSpPr txBox="1">
            <a:spLocks noGrp="1"/>
          </p:cNvSpPr>
          <p:nvPr>
            <p:ph type="ctrTitle"/>
          </p:nvPr>
        </p:nvSpPr>
        <p:spPr>
          <a:xfrm>
            <a:off x="685800" y="2130427"/>
            <a:ext cx="7772400" cy="14700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81" name="Google Shape;181;p199"/>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2" name="Google Shape;182;p19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3" name="Google Shape;183;p19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4" name="Google Shape;184;p19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85"/>
        <p:cNvGrpSpPr/>
        <p:nvPr/>
      </p:nvGrpSpPr>
      <p:grpSpPr>
        <a:xfrm>
          <a:off x="0" y="0"/>
          <a:ext cx="0" cy="0"/>
          <a:chOff x="0" y="0"/>
          <a:chExt cx="0" cy="0"/>
        </a:xfrm>
      </p:grpSpPr>
      <p:sp>
        <p:nvSpPr>
          <p:cNvPr id="186" name="Google Shape;186;p200"/>
          <p:cNvSpPr txBox="1">
            <a:spLocks noGrp="1"/>
          </p:cNvSpPr>
          <p:nvPr>
            <p:ph type="title"/>
          </p:nvPr>
        </p:nvSpPr>
        <p:spPr>
          <a:xfrm>
            <a:off x="722313" y="4406902"/>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87" name="Google Shape;187;p200"/>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188" name="Google Shape;188;p20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9" name="Google Shape;189;p20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0" name="Google Shape;190;p20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91"/>
        <p:cNvGrpSpPr/>
        <p:nvPr/>
      </p:nvGrpSpPr>
      <p:grpSpPr>
        <a:xfrm>
          <a:off x="0" y="0"/>
          <a:ext cx="0" cy="0"/>
          <a:chOff x="0" y="0"/>
          <a:chExt cx="0" cy="0"/>
        </a:xfrm>
      </p:grpSpPr>
      <p:sp>
        <p:nvSpPr>
          <p:cNvPr id="192" name="Google Shape;192;p20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93" name="Google Shape;193;p201"/>
          <p:cNvSpPr txBox="1">
            <a:spLocks noGrp="1"/>
          </p:cNvSpPr>
          <p:nvPr>
            <p:ph type="body" idx="1"/>
          </p:nvPr>
        </p:nvSpPr>
        <p:spPr>
          <a:xfrm>
            <a:off x="457200" y="1600202"/>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194" name="Google Shape;194;p201"/>
          <p:cNvSpPr txBox="1">
            <a:spLocks noGrp="1"/>
          </p:cNvSpPr>
          <p:nvPr>
            <p:ph type="body" idx="2"/>
          </p:nvPr>
        </p:nvSpPr>
        <p:spPr>
          <a:xfrm>
            <a:off x="4648200" y="1600202"/>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195" name="Google Shape;195;p20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6" name="Google Shape;196;p20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7" name="Google Shape;197;p20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98"/>
        <p:cNvGrpSpPr/>
        <p:nvPr/>
      </p:nvGrpSpPr>
      <p:grpSpPr>
        <a:xfrm>
          <a:off x="0" y="0"/>
          <a:ext cx="0" cy="0"/>
          <a:chOff x="0" y="0"/>
          <a:chExt cx="0" cy="0"/>
        </a:xfrm>
      </p:grpSpPr>
      <p:sp>
        <p:nvSpPr>
          <p:cNvPr id="199" name="Google Shape;199;p20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00" name="Google Shape;200;p202"/>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201" name="Google Shape;201;p202"/>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202" name="Google Shape;202;p202"/>
          <p:cNvSpPr txBox="1">
            <a:spLocks noGrp="1"/>
          </p:cNvSpPr>
          <p:nvPr>
            <p:ph type="body" idx="3"/>
          </p:nvPr>
        </p:nvSpPr>
        <p:spPr>
          <a:xfrm>
            <a:off x="4645026"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203" name="Google Shape;203;p202"/>
          <p:cNvSpPr txBox="1">
            <a:spLocks noGrp="1"/>
          </p:cNvSpPr>
          <p:nvPr>
            <p:ph type="body" idx="4"/>
          </p:nvPr>
        </p:nvSpPr>
        <p:spPr>
          <a:xfrm>
            <a:off x="4645026" y="2174875"/>
            <a:ext cx="4041775"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204" name="Google Shape;204;p20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5" name="Google Shape;205;p20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6" name="Google Shape;206;p20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07"/>
        <p:cNvGrpSpPr/>
        <p:nvPr/>
      </p:nvGrpSpPr>
      <p:grpSpPr>
        <a:xfrm>
          <a:off x="0" y="0"/>
          <a:ext cx="0" cy="0"/>
          <a:chOff x="0" y="0"/>
          <a:chExt cx="0" cy="0"/>
        </a:xfrm>
      </p:grpSpPr>
      <p:sp>
        <p:nvSpPr>
          <p:cNvPr id="208" name="Google Shape;208;p20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9" name="Google Shape;209;p20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0" name="Google Shape;210;p20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211"/>
        <p:cNvGrpSpPr/>
        <p:nvPr/>
      </p:nvGrpSpPr>
      <p:grpSpPr>
        <a:xfrm>
          <a:off x="0" y="0"/>
          <a:ext cx="0" cy="0"/>
          <a:chOff x="0" y="0"/>
          <a:chExt cx="0" cy="0"/>
        </a:xfrm>
      </p:grpSpPr>
      <p:sp>
        <p:nvSpPr>
          <p:cNvPr id="212" name="Google Shape;212;p204"/>
          <p:cNvSpPr txBox="1">
            <a:spLocks noGrp="1"/>
          </p:cNvSpPr>
          <p:nvPr>
            <p:ph type="title"/>
          </p:nvPr>
        </p:nvSpPr>
        <p:spPr>
          <a:xfrm>
            <a:off x="457201"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13" name="Google Shape;213;p204"/>
          <p:cNvSpPr txBox="1">
            <a:spLocks noGrp="1"/>
          </p:cNvSpPr>
          <p:nvPr>
            <p:ph type="body" idx="1"/>
          </p:nvPr>
        </p:nvSpPr>
        <p:spPr>
          <a:xfrm>
            <a:off x="3575050" y="273052"/>
            <a:ext cx="5111750" cy="5853113"/>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214" name="Google Shape;214;p204"/>
          <p:cNvSpPr txBox="1">
            <a:spLocks noGrp="1"/>
          </p:cNvSpPr>
          <p:nvPr>
            <p:ph type="body" idx="2"/>
          </p:nvPr>
        </p:nvSpPr>
        <p:spPr>
          <a:xfrm>
            <a:off x="457201" y="1435102"/>
            <a:ext cx="3008313" cy="469106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215" name="Google Shape;215;p20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6" name="Google Shape;216;p20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7" name="Google Shape;217;p20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218"/>
        <p:cNvGrpSpPr/>
        <p:nvPr/>
      </p:nvGrpSpPr>
      <p:grpSpPr>
        <a:xfrm>
          <a:off x="0" y="0"/>
          <a:ext cx="0" cy="0"/>
          <a:chOff x="0" y="0"/>
          <a:chExt cx="0" cy="0"/>
        </a:xfrm>
      </p:grpSpPr>
      <p:sp>
        <p:nvSpPr>
          <p:cNvPr id="219" name="Google Shape;219;p205"/>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20" name="Google Shape;220;p205"/>
          <p:cNvSpPr>
            <a:spLocks noGrp="1"/>
          </p:cNvSpPr>
          <p:nvPr>
            <p:ph type="pic" idx="2"/>
          </p:nvPr>
        </p:nvSpPr>
        <p:spPr>
          <a:xfrm>
            <a:off x="1792288" y="612775"/>
            <a:ext cx="5486400" cy="4114800"/>
          </a:xfrm>
          <a:prstGeom prst="rect">
            <a:avLst/>
          </a:prstGeom>
          <a:noFill/>
          <a:ln>
            <a:noFill/>
          </a:ln>
        </p:spPr>
      </p:sp>
      <p:sp>
        <p:nvSpPr>
          <p:cNvPr id="221" name="Google Shape;221;p205"/>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222" name="Google Shape;222;p20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3" name="Google Shape;223;p20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4" name="Google Shape;224;p20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21"/>
        <p:cNvGrpSpPr/>
        <p:nvPr/>
      </p:nvGrpSpPr>
      <p:grpSpPr>
        <a:xfrm>
          <a:off x="0" y="0"/>
          <a:ext cx="0" cy="0"/>
          <a:chOff x="0" y="0"/>
          <a:chExt cx="0" cy="0"/>
        </a:xfrm>
      </p:grpSpPr>
      <p:sp>
        <p:nvSpPr>
          <p:cNvPr id="22" name="Google Shape;22;p208"/>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08"/>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20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0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20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225"/>
        <p:cNvGrpSpPr/>
        <p:nvPr/>
      </p:nvGrpSpPr>
      <p:grpSpPr>
        <a:xfrm>
          <a:off x="0" y="0"/>
          <a:ext cx="0" cy="0"/>
          <a:chOff x="0" y="0"/>
          <a:chExt cx="0" cy="0"/>
        </a:xfrm>
      </p:grpSpPr>
      <p:sp>
        <p:nvSpPr>
          <p:cNvPr id="226" name="Google Shape;226;p20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27" name="Google Shape;227;p206"/>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28" name="Google Shape;228;p20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9" name="Google Shape;229;p20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0" name="Google Shape;230;p20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231"/>
        <p:cNvGrpSpPr/>
        <p:nvPr/>
      </p:nvGrpSpPr>
      <p:grpSpPr>
        <a:xfrm>
          <a:off x="0" y="0"/>
          <a:ext cx="0" cy="0"/>
          <a:chOff x="0" y="0"/>
          <a:chExt cx="0" cy="0"/>
        </a:xfrm>
      </p:grpSpPr>
      <p:sp>
        <p:nvSpPr>
          <p:cNvPr id="232" name="Google Shape;232;p207"/>
          <p:cNvSpPr txBox="1">
            <a:spLocks noGrp="1"/>
          </p:cNvSpPr>
          <p:nvPr>
            <p:ph type="title"/>
          </p:nvPr>
        </p:nvSpPr>
        <p:spPr>
          <a:xfrm rot="5400000">
            <a:off x="4732338" y="2171703"/>
            <a:ext cx="5851525"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33" name="Google Shape;233;p207"/>
          <p:cNvSpPr txBox="1">
            <a:spLocks noGrp="1"/>
          </p:cNvSpPr>
          <p:nvPr>
            <p:ph type="body" idx="1"/>
          </p:nvPr>
        </p:nvSpPr>
        <p:spPr>
          <a:xfrm rot="5400000">
            <a:off x="541338" y="190502"/>
            <a:ext cx="5851525" cy="6019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34" name="Google Shape;234;p20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5" name="Google Shape;235;p20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6" name="Google Shape;236;p20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7"/>
        <p:cNvGrpSpPr/>
        <p:nvPr/>
      </p:nvGrpSpPr>
      <p:grpSpPr>
        <a:xfrm>
          <a:off x="0" y="0"/>
          <a:ext cx="0" cy="0"/>
          <a:chOff x="0" y="0"/>
          <a:chExt cx="0" cy="0"/>
        </a:xfrm>
      </p:grpSpPr>
      <p:sp>
        <p:nvSpPr>
          <p:cNvPr id="28" name="Google Shape;28;p209"/>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09"/>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20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0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0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33"/>
        <p:cNvGrpSpPr/>
        <p:nvPr/>
      </p:nvGrpSpPr>
      <p:grpSpPr>
        <a:xfrm>
          <a:off x="0" y="0"/>
          <a:ext cx="0" cy="0"/>
          <a:chOff x="0" y="0"/>
          <a:chExt cx="0" cy="0"/>
        </a:xfrm>
      </p:grpSpPr>
      <p:sp>
        <p:nvSpPr>
          <p:cNvPr id="34" name="Google Shape;34;p210"/>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10"/>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10"/>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1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1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1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40"/>
        <p:cNvGrpSpPr/>
        <p:nvPr/>
      </p:nvGrpSpPr>
      <p:grpSpPr>
        <a:xfrm>
          <a:off x="0" y="0"/>
          <a:ext cx="0" cy="0"/>
          <a:chOff x="0" y="0"/>
          <a:chExt cx="0" cy="0"/>
        </a:xfrm>
      </p:grpSpPr>
      <p:sp>
        <p:nvSpPr>
          <p:cNvPr id="41" name="Google Shape;41;p211"/>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11"/>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11"/>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11"/>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11"/>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1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1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1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9"/>
        <p:cNvGrpSpPr/>
        <p:nvPr/>
      </p:nvGrpSpPr>
      <p:grpSpPr>
        <a:xfrm>
          <a:off x="0" y="0"/>
          <a:ext cx="0" cy="0"/>
          <a:chOff x="0" y="0"/>
          <a:chExt cx="0" cy="0"/>
        </a:xfrm>
      </p:grpSpPr>
      <p:sp>
        <p:nvSpPr>
          <p:cNvPr id="50" name="Google Shape;50;p212"/>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4"/>
        <p:cNvGrpSpPr/>
        <p:nvPr/>
      </p:nvGrpSpPr>
      <p:grpSpPr>
        <a:xfrm>
          <a:off x="0" y="0"/>
          <a:ext cx="0" cy="0"/>
          <a:chOff x="0" y="0"/>
          <a:chExt cx="0" cy="0"/>
        </a:xfrm>
      </p:grpSpPr>
      <p:sp>
        <p:nvSpPr>
          <p:cNvPr id="55" name="Google Shape;55;p21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1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1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8"/>
        <p:cNvGrpSpPr/>
        <p:nvPr/>
      </p:nvGrpSpPr>
      <p:grpSpPr>
        <a:xfrm>
          <a:off x="0" y="0"/>
          <a:ext cx="0" cy="0"/>
          <a:chOff x="0" y="0"/>
          <a:chExt cx="0" cy="0"/>
        </a:xfrm>
      </p:grpSpPr>
      <p:sp>
        <p:nvSpPr>
          <p:cNvPr id="59" name="Google Shape;59;p214"/>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14"/>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14"/>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1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1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1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5"/>
        <p:cNvGrpSpPr/>
        <p:nvPr/>
      </p:nvGrpSpPr>
      <p:grpSpPr>
        <a:xfrm>
          <a:off x="0" y="0"/>
          <a:ext cx="0" cy="0"/>
          <a:chOff x="0" y="0"/>
          <a:chExt cx="0" cy="0"/>
        </a:xfrm>
      </p:grpSpPr>
      <p:sp>
        <p:nvSpPr>
          <p:cNvPr id="66" name="Google Shape;66;p215"/>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15"/>
          <p:cNvSpPr>
            <a:spLocks noGrp="1"/>
          </p:cNvSpPr>
          <p:nvPr>
            <p:ph type="pic" idx="2"/>
          </p:nvPr>
        </p:nvSpPr>
        <p:spPr>
          <a:xfrm>
            <a:off x="3887391" y="987426"/>
            <a:ext cx="4629150" cy="4873625"/>
          </a:xfrm>
          <a:prstGeom prst="rect">
            <a:avLst/>
          </a:prstGeom>
          <a:noFill/>
          <a:ln>
            <a:noFill/>
          </a:ln>
        </p:spPr>
      </p:sp>
      <p:sp>
        <p:nvSpPr>
          <p:cNvPr id="68" name="Google Shape;68;p215"/>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1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1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1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8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7"/>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8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3" name="Google Shape;13;p8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4" name="Google Shape;14;p8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rtl="0">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rtl="0">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rtl="0">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rtl="0">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rtl="0">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rtl="0">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rtl="0">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rtl="0">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62"/>
        <p:cNvGrpSpPr/>
        <p:nvPr/>
      </p:nvGrpSpPr>
      <p:grpSpPr>
        <a:xfrm>
          <a:off x="0" y="0"/>
          <a:ext cx="0" cy="0"/>
          <a:chOff x="0" y="0"/>
          <a:chExt cx="0" cy="0"/>
        </a:xfrm>
      </p:grpSpPr>
      <p:sp>
        <p:nvSpPr>
          <p:cNvPr id="163" name="Google Shape;163;p9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164" name="Google Shape;164;p95"/>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65" name="Google Shape;165;p9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66" name="Google Shape;166;p9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67" name="Google Shape;167;p9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a:solidFill>
                  <a:srgbClr val="888888"/>
                </a:solidFill>
                <a:latin typeface="Garamond"/>
                <a:ea typeface="Garamond"/>
                <a:cs typeface="Garamond"/>
                <a:sym typeface="Garamond"/>
              </a:defRPr>
            </a:lvl1pPr>
            <a:lvl2pPr marL="0" marR="0" lvl="1" indent="0" algn="r" rtl="0">
              <a:spcBef>
                <a:spcPts val="0"/>
              </a:spcBef>
              <a:spcAft>
                <a:spcPts val="0"/>
              </a:spcAft>
              <a:buNone/>
              <a:defRPr sz="1200">
                <a:solidFill>
                  <a:srgbClr val="888888"/>
                </a:solidFill>
                <a:latin typeface="Garamond"/>
                <a:ea typeface="Garamond"/>
                <a:cs typeface="Garamond"/>
                <a:sym typeface="Garamond"/>
              </a:defRPr>
            </a:lvl2pPr>
            <a:lvl3pPr marL="0" marR="0" lvl="2" indent="0" algn="r" rtl="0">
              <a:spcBef>
                <a:spcPts val="0"/>
              </a:spcBef>
              <a:spcAft>
                <a:spcPts val="0"/>
              </a:spcAft>
              <a:buNone/>
              <a:defRPr sz="1200">
                <a:solidFill>
                  <a:srgbClr val="888888"/>
                </a:solidFill>
                <a:latin typeface="Garamond"/>
                <a:ea typeface="Garamond"/>
                <a:cs typeface="Garamond"/>
                <a:sym typeface="Garamond"/>
              </a:defRPr>
            </a:lvl3pPr>
            <a:lvl4pPr marL="0" marR="0" lvl="3" indent="0" algn="r" rtl="0">
              <a:spcBef>
                <a:spcPts val="0"/>
              </a:spcBef>
              <a:spcAft>
                <a:spcPts val="0"/>
              </a:spcAft>
              <a:buNone/>
              <a:defRPr sz="1200">
                <a:solidFill>
                  <a:srgbClr val="888888"/>
                </a:solidFill>
                <a:latin typeface="Garamond"/>
                <a:ea typeface="Garamond"/>
                <a:cs typeface="Garamond"/>
                <a:sym typeface="Garamond"/>
              </a:defRPr>
            </a:lvl4pPr>
            <a:lvl5pPr marL="0" marR="0" lvl="4" indent="0" algn="r" rtl="0">
              <a:spcBef>
                <a:spcPts val="0"/>
              </a:spcBef>
              <a:spcAft>
                <a:spcPts val="0"/>
              </a:spcAft>
              <a:buNone/>
              <a:defRPr sz="1200">
                <a:solidFill>
                  <a:srgbClr val="888888"/>
                </a:solidFill>
                <a:latin typeface="Garamond"/>
                <a:ea typeface="Garamond"/>
                <a:cs typeface="Garamond"/>
                <a:sym typeface="Garamond"/>
              </a:defRPr>
            </a:lvl5pPr>
            <a:lvl6pPr marL="0" marR="0" lvl="5" indent="0" algn="r" rtl="0">
              <a:spcBef>
                <a:spcPts val="0"/>
              </a:spcBef>
              <a:spcAft>
                <a:spcPts val="0"/>
              </a:spcAft>
              <a:buNone/>
              <a:defRPr sz="1200">
                <a:solidFill>
                  <a:srgbClr val="888888"/>
                </a:solidFill>
                <a:latin typeface="Garamond"/>
                <a:ea typeface="Garamond"/>
                <a:cs typeface="Garamond"/>
                <a:sym typeface="Garamond"/>
              </a:defRPr>
            </a:lvl6pPr>
            <a:lvl7pPr marL="0" marR="0" lvl="6" indent="0" algn="r" rtl="0">
              <a:spcBef>
                <a:spcPts val="0"/>
              </a:spcBef>
              <a:spcAft>
                <a:spcPts val="0"/>
              </a:spcAft>
              <a:buNone/>
              <a:defRPr sz="1200">
                <a:solidFill>
                  <a:srgbClr val="888888"/>
                </a:solidFill>
                <a:latin typeface="Garamond"/>
                <a:ea typeface="Garamond"/>
                <a:cs typeface="Garamond"/>
                <a:sym typeface="Garamond"/>
              </a:defRPr>
            </a:lvl7pPr>
            <a:lvl8pPr marL="0" marR="0" lvl="7" indent="0" algn="r" rtl="0">
              <a:spcBef>
                <a:spcPts val="0"/>
              </a:spcBef>
              <a:spcAft>
                <a:spcPts val="0"/>
              </a:spcAft>
              <a:buNone/>
              <a:defRPr sz="1200">
                <a:solidFill>
                  <a:srgbClr val="888888"/>
                </a:solidFill>
                <a:latin typeface="Garamond"/>
                <a:ea typeface="Garamond"/>
                <a:cs typeface="Garamond"/>
                <a:sym typeface="Garamond"/>
              </a:defRPr>
            </a:lvl8pPr>
            <a:lvl9pPr marL="0" marR="0" lvl="8" indent="0" algn="r" rtl="0">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85"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Shape 1000"/>
        <p:cNvGrpSpPr/>
        <p:nvPr/>
      </p:nvGrpSpPr>
      <p:grpSpPr>
        <a:xfrm>
          <a:off x="0" y="0"/>
          <a:ext cx="0" cy="0"/>
          <a:chOff x="0" y="0"/>
          <a:chExt cx="0" cy="0"/>
        </a:xfrm>
      </p:grpSpPr>
      <p:sp>
        <p:nvSpPr>
          <p:cNvPr id="1001" name="Google Shape;1001;p38" descr="Here is the link for Sunday's sermon &amp;... - Van Riper Ellis ..."/>
          <p:cNvSpPr/>
          <p:nvPr/>
        </p:nvSpPr>
        <p:spPr>
          <a:xfrm>
            <a:off x="155575" y="-144463"/>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Garamond"/>
              <a:buNone/>
            </a:pPr>
            <a:endParaRPr sz="1800" b="0" i="0" u="none" strike="noStrike" cap="none">
              <a:solidFill>
                <a:srgbClr val="000000"/>
              </a:solidFill>
              <a:latin typeface="Garamond"/>
              <a:ea typeface="Garamond"/>
              <a:cs typeface="Garamond"/>
              <a:sym typeface="Garamond"/>
            </a:endParaRPr>
          </a:p>
        </p:txBody>
      </p:sp>
      <p:sp>
        <p:nvSpPr>
          <p:cNvPr id="1002" name="Google Shape;1002;p38" descr="Here is the link for Sunday's sermon &amp;... - Van Riper Ellis ..."/>
          <p:cNvSpPr/>
          <p:nvPr/>
        </p:nvSpPr>
        <p:spPr>
          <a:xfrm>
            <a:off x="307975" y="7937"/>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Garamond"/>
              <a:buNone/>
            </a:pPr>
            <a:endParaRPr sz="1800" b="0" i="0" u="none" strike="noStrike" cap="none">
              <a:solidFill>
                <a:srgbClr val="000000"/>
              </a:solidFill>
              <a:latin typeface="Garamond"/>
              <a:ea typeface="Garamond"/>
              <a:cs typeface="Garamond"/>
              <a:sym typeface="Garamond"/>
            </a:endParaRPr>
          </a:p>
        </p:txBody>
      </p:sp>
      <p:pic>
        <p:nvPicPr>
          <p:cNvPr id="1003" name="Google Shape;1003;p38"/>
          <p:cNvPicPr preferRelativeResize="0"/>
          <p:nvPr/>
        </p:nvPicPr>
        <p:blipFill rotWithShape="1">
          <a:blip r:embed="rId3">
            <a:alphaModFix/>
          </a:blip>
          <a:srcRect/>
          <a:stretch/>
        </p:blipFill>
        <p:spPr>
          <a:xfrm>
            <a:off x="460375" y="3132690"/>
            <a:ext cx="8476313" cy="2810911"/>
          </a:xfrm>
          <a:prstGeom prst="rect">
            <a:avLst/>
          </a:prstGeom>
          <a:noFill/>
          <a:ln>
            <a:noFill/>
          </a:ln>
        </p:spPr>
      </p:pic>
      <p:sp>
        <p:nvSpPr>
          <p:cNvPr id="1004" name="Google Shape;1004;p38"/>
          <p:cNvSpPr txBox="1"/>
          <p:nvPr/>
        </p:nvSpPr>
        <p:spPr>
          <a:xfrm>
            <a:off x="2822713" y="795132"/>
            <a:ext cx="3570208" cy="110799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2F2F2"/>
              </a:buClr>
              <a:buSzPts val="6600"/>
              <a:buFont typeface="Garamond"/>
              <a:buNone/>
            </a:pPr>
            <a:r>
              <a:rPr lang="en-US" sz="6600" b="0" i="0" u="none" strike="noStrike" cap="none">
                <a:solidFill>
                  <a:srgbClr val="F2F2F2"/>
                </a:solidFill>
                <a:latin typeface="Garamond"/>
                <a:ea typeface="Garamond"/>
                <a:cs typeface="Garamond"/>
                <a:sym typeface="Garamond"/>
              </a:rPr>
              <a:t>主日信息</a:t>
            </a:r>
            <a:endParaRPr sz="6600" b="0" i="0" u="none" strike="noStrike" cap="none">
              <a:solidFill>
                <a:srgbClr val="F2F2F2"/>
              </a:solidFill>
              <a:latin typeface="Garamond"/>
              <a:ea typeface="Garamond"/>
              <a:cs typeface="Garamond"/>
              <a:sym typeface="Garamon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49"/>
        <p:cNvGrpSpPr/>
        <p:nvPr/>
      </p:nvGrpSpPr>
      <p:grpSpPr>
        <a:xfrm>
          <a:off x="0" y="0"/>
          <a:ext cx="0" cy="0"/>
          <a:chOff x="0" y="0"/>
          <a:chExt cx="0" cy="0"/>
        </a:xfrm>
      </p:grpSpPr>
      <p:sp>
        <p:nvSpPr>
          <p:cNvPr id="1050" name="Google Shape;1050;p4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约翰福音 John 4:7-30】</a:t>
            </a:r>
            <a:endParaRPr/>
          </a:p>
          <a:p>
            <a:pPr marL="0" lvl="0" indent="0" algn="l" rtl="0">
              <a:lnSpc>
                <a:spcPct val="114000"/>
              </a:lnSpc>
              <a:spcBef>
                <a:spcPts val="1000"/>
              </a:spcBef>
              <a:spcAft>
                <a:spcPts val="0"/>
              </a:spcAft>
              <a:buClr>
                <a:srgbClr val="FFFF00"/>
              </a:buClr>
              <a:buSzPts val="3600"/>
              <a:buNone/>
            </a:pPr>
            <a:r>
              <a:rPr lang="en-US" sz="3600" b="1">
                <a:solidFill>
                  <a:srgbClr val="FFFF00"/>
                </a:solidFill>
              </a:rPr>
              <a:t>7 有一个撒玛利亚的妇人来打水，耶稣对她说：“请你给我水喝。” </a:t>
            </a:r>
            <a:endParaRPr/>
          </a:p>
          <a:p>
            <a:pPr marL="0" lvl="0" indent="0" algn="l" rtl="0">
              <a:lnSpc>
                <a:spcPct val="114000"/>
              </a:lnSpc>
              <a:spcBef>
                <a:spcPts val="1000"/>
              </a:spcBef>
              <a:spcAft>
                <a:spcPts val="0"/>
              </a:spcAft>
              <a:buClr>
                <a:schemeClr val="lt1"/>
              </a:buClr>
              <a:buSzPts val="3600"/>
              <a:buNone/>
            </a:pPr>
            <a:r>
              <a:rPr lang="en-US" sz="3600" b="1">
                <a:solidFill>
                  <a:schemeClr val="lt1"/>
                </a:solidFill>
              </a:rPr>
              <a:t>A woman of Samaria came to draw water. Jesus said to her, “Give Me a drink.”</a:t>
            </a:r>
            <a:endParaRPr/>
          </a:p>
          <a:p>
            <a:pPr marL="0" lvl="0" indent="0" algn="l" rtl="0">
              <a:lnSpc>
                <a:spcPct val="114000"/>
              </a:lnSpc>
              <a:spcBef>
                <a:spcPts val="1000"/>
              </a:spcBef>
              <a:spcAft>
                <a:spcPts val="0"/>
              </a:spcAft>
              <a:buClr>
                <a:srgbClr val="FFFF00"/>
              </a:buClr>
              <a:buSzPts val="3600"/>
              <a:buNone/>
            </a:pPr>
            <a:r>
              <a:rPr lang="en-US" sz="3600" b="1">
                <a:solidFill>
                  <a:srgbClr val="FFFF00"/>
                </a:solidFill>
              </a:rPr>
              <a:t>8 </a:t>
            </a:r>
            <a:r>
              <a:rPr lang="en-US" sz="3600" b="1">
                <a:solidFill>
                  <a:srgbClr val="FFFF00"/>
                </a:solidFill>
                <a:latin typeface="Microsoft Yahei"/>
                <a:ea typeface="Microsoft Yahei"/>
                <a:cs typeface="Microsoft Yahei"/>
                <a:sym typeface="Microsoft Yahei"/>
              </a:rPr>
              <a:t>那时门徒进城买食物去了。</a:t>
            </a:r>
            <a:endParaRPr/>
          </a:p>
          <a:p>
            <a:pPr marL="0" lvl="0" indent="0" algn="l" rtl="0">
              <a:lnSpc>
                <a:spcPct val="114000"/>
              </a:lnSpc>
              <a:spcBef>
                <a:spcPts val="1000"/>
              </a:spcBef>
              <a:spcAft>
                <a:spcPts val="0"/>
              </a:spcAft>
              <a:buClr>
                <a:schemeClr val="lt1"/>
              </a:buClr>
              <a:buSzPts val="3600"/>
              <a:buNone/>
            </a:pPr>
            <a:r>
              <a:rPr lang="en-US" sz="3600" b="1">
                <a:solidFill>
                  <a:schemeClr val="lt1"/>
                </a:solidFill>
              </a:rPr>
              <a:t>For His disciples had gone away into the city to buy food.</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54"/>
        <p:cNvGrpSpPr/>
        <p:nvPr/>
      </p:nvGrpSpPr>
      <p:grpSpPr>
        <a:xfrm>
          <a:off x="0" y="0"/>
          <a:ext cx="0" cy="0"/>
          <a:chOff x="0" y="0"/>
          <a:chExt cx="0" cy="0"/>
        </a:xfrm>
      </p:grpSpPr>
      <p:sp>
        <p:nvSpPr>
          <p:cNvPr id="1055" name="Google Shape;1055;p4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约翰福音 John 4:7-30】</a:t>
            </a:r>
            <a:endParaRPr/>
          </a:p>
          <a:p>
            <a:pPr marL="0" lvl="0" indent="0" algn="l" rtl="0">
              <a:lnSpc>
                <a:spcPct val="114000"/>
              </a:lnSpc>
              <a:spcBef>
                <a:spcPts val="1000"/>
              </a:spcBef>
              <a:spcAft>
                <a:spcPts val="0"/>
              </a:spcAft>
              <a:buClr>
                <a:srgbClr val="FFFF00"/>
              </a:buClr>
              <a:buSzPts val="3000"/>
              <a:buNone/>
            </a:pPr>
            <a:r>
              <a:rPr lang="en-US" sz="3000" b="1">
                <a:solidFill>
                  <a:srgbClr val="FFFF00"/>
                </a:solidFill>
              </a:rPr>
              <a:t>9 撒玛利亚的妇人对祂说：“你既是犹太人，怎么向我一个撒玛利亚妇人要水喝呢？”原来犹太人和撒玛利亚人没有来往。</a:t>
            </a:r>
            <a:endParaRPr/>
          </a:p>
          <a:p>
            <a:pPr marL="0" lvl="0" indent="0" algn="l" rtl="0">
              <a:lnSpc>
                <a:spcPct val="100000"/>
              </a:lnSpc>
              <a:spcBef>
                <a:spcPts val="1000"/>
              </a:spcBef>
              <a:spcAft>
                <a:spcPts val="0"/>
              </a:spcAft>
              <a:buClr>
                <a:schemeClr val="lt1"/>
              </a:buClr>
              <a:buSzPts val="2800"/>
              <a:buNone/>
            </a:pPr>
            <a:r>
              <a:rPr lang="en-US" sz="2800" b="1">
                <a:solidFill>
                  <a:schemeClr val="lt1"/>
                </a:solidFill>
              </a:rPr>
              <a:t>Then the woman of Samaria said to Him, “How is it that You, being a Jew, ask a drink from me, a Samaritan woman?” For Jews have no dealings with Samaritans.</a:t>
            </a:r>
            <a:endParaRPr/>
          </a:p>
          <a:p>
            <a:pPr marL="0" lvl="0" indent="0" algn="l" rtl="0">
              <a:lnSpc>
                <a:spcPct val="114000"/>
              </a:lnSpc>
              <a:spcBef>
                <a:spcPts val="1000"/>
              </a:spcBef>
              <a:spcAft>
                <a:spcPts val="0"/>
              </a:spcAft>
              <a:buClr>
                <a:srgbClr val="FFFF00"/>
              </a:buClr>
              <a:buSzPts val="3000"/>
              <a:buNone/>
            </a:pPr>
            <a:r>
              <a:rPr lang="en-US" sz="3000" b="1">
                <a:solidFill>
                  <a:srgbClr val="FFFF00"/>
                </a:solidFill>
              </a:rPr>
              <a:t>10 耶稣回答说：“你若知道　神的恩赐，和对你说‘给我水喝’的是谁，你必早求祂，祂也必早给了你活水。” </a:t>
            </a:r>
            <a:endParaRPr/>
          </a:p>
          <a:p>
            <a:pPr marL="0" lvl="0" indent="0" algn="l" rtl="0">
              <a:lnSpc>
                <a:spcPct val="100000"/>
              </a:lnSpc>
              <a:spcBef>
                <a:spcPts val="1000"/>
              </a:spcBef>
              <a:spcAft>
                <a:spcPts val="0"/>
              </a:spcAft>
              <a:buClr>
                <a:schemeClr val="lt1"/>
              </a:buClr>
              <a:buSzPts val="2800"/>
              <a:buNone/>
            </a:pPr>
            <a:r>
              <a:rPr lang="en-US" sz="2800" b="1">
                <a:solidFill>
                  <a:schemeClr val="lt1"/>
                </a:solidFill>
              </a:rPr>
              <a:t>Jesus answered and said to her, “If you knew the gift of God, and who it is who says to you, ‘Give Me a drink,’ you would have asked Him, and He would have given you living water.”</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59"/>
        <p:cNvGrpSpPr/>
        <p:nvPr/>
      </p:nvGrpSpPr>
      <p:grpSpPr>
        <a:xfrm>
          <a:off x="0" y="0"/>
          <a:ext cx="0" cy="0"/>
          <a:chOff x="0" y="0"/>
          <a:chExt cx="0" cy="0"/>
        </a:xfrm>
      </p:grpSpPr>
      <p:sp>
        <p:nvSpPr>
          <p:cNvPr id="1060" name="Google Shape;1060;p4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约翰福音 John 4:7-30】</a:t>
            </a:r>
            <a:endParaRPr/>
          </a:p>
          <a:p>
            <a:pPr marL="0" lvl="0" indent="0" algn="l" rtl="0">
              <a:lnSpc>
                <a:spcPct val="114000"/>
              </a:lnSpc>
              <a:spcBef>
                <a:spcPts val="1000"/>
              </a:spcBef>
              <a:spcAft>
                <a:spcPts val="0"/>
              </a:spcAft>
              <a:buClr>
                <a:srgbClr val="FFFF00"/>
              </a:buClr>
              <a:buSzPts val="3400"/>
              <a:buNone/>
            </a:pPr>
            <a:r>
              <a:rPr lang="en-US" sz="3400" b="1">
                <a:solidFill>
                  <a:srgbClr val="FFFF00"/>
                </a:solidFill>
              </a:rPr>
              <a:t>11 妇人说：“先生，没有打水的器具，井又深，你从哪里得活水呢？</a:t>
            </a:r>
            <a:endParaRPr/>
          </a:p>
          <a:p>
            <a:pPr marL="0" lvl="0" indent="0" algn="l" rtl="0">
              <a:lnSpc>
                <a:spcPct val="100000"/>
              </a:lnSpc>
              <a:spcBef>
                <a:spcPts val="1000"/>
              </a:spcBef>
              <a:spcAft>
                <a:spcPts val="0"/>
              </a:spcAft>
              <a:buClr>
                <a:schemeClr val="lt1"/>
              </a:buClr>
              <a:buSzPts val="3000"/>
              <a:buNone/>
            </a:pPr>
            <a:r>
              <a:rPr lang="en-US" sz="3000" b="1">
                <a:solidFill>
                  <a:schemeClr val="lt1"/>
                </a:solidFill>
              </a:rPr>
              <a:t>The woman said to Him, “Sir, You have nothing to draw with, and the well is deep. Where then do You get that living water?</a:t>
            </a:r>
            <a:endParaRPr/>
          </a:p>
          <a:p>
            <a:pPr marL="0" lvl="0" indent="0" algn="l" rtl="0">
              <a:lnSpc>
                <a:spcPct val="114000"/>
              </a:lnSpc>
              <a:spcBef>
                <a:spcPts val="1000"/>
              </a:spcBef>
              <a:spcAft>
                <a:spcPts val="0"/>
              </a:spcAft>
              <a:buClr>
                <a:srgbClr val="FFFF00"/>
              </a:buClr>
              <a:buSzPts val="3400"/>
              <a:buNone/>
            </a:pPr>
            <a:r>
              <a:rPr lang="en-US" sz="3400" b="1">
                <a:solidFill>
                  <a:srgbClr val="FFFF00"/>
                </a:solidFill>
              </a:rPr>
              <a:t>12 我们的祖宗雅各布将这井留给我们，他自己和儿子幷牲畜也都喝这井里的水，难道你比他还大吗？” </a:t>
            </a:r>
            <a:endParaRPr/>
          </a:p>
          <a:p>
            <a:pPr marL="0" lvl="0" indent="0" algn="l" rtl="0">
              <a:lnSpc>
                <a:spcPct val="100000"/>
              </a:lnSpc>
              <a:spcBef>
                <a:spcPts val="1000"/>
              </a:spcBef>
              <a:spcAft>
                <a:spcPts val="0"/>
              </a:spcAft>
              <a:buClr>
                <a:schemeClr val="lt1"/>
              </a:buClr>
              <a:buSzPts val="3000"/>
              <a:buNone/>
            </a:pPr>
            <a:r>
              <a:rPr lang="en-US" sz="3000" b="1">
                <a:solidFill>
                  <a:schemeClr val="lt1"/>
                </a:solidFill>
              </a:rPr>
              <a:t>Are You greater than our father Jacob, who gave us the well, and drank from it himself, as well as his sons and his livestock?”</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64"/>
        <p:cNvGrpSpPr/>
        <p:nvPr/>
      </p:nvGrpSpPr>
      <p:grpSpPr>
        <a:xfrm>
          <a:off x="0" y="0"/>
          <a:ext cx="0" cy="0"/>
          <a:chOff x="0" y="0"/>
          <a:chExt cx="0" cy="0"/>
        </a:xfrm>
      </p:grpSpPr>
      <p:sp>
        <p:nvSpPr>
          <p:cNvPr id="1065" name="Google Shape;1065;p5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约翰福音 John 4:7-30】</a:t>
            </a:r>
            <a:endParaRPr/>
          </a:p>
          <a:p>
            <a:pPr marL="0" lvl="0" indent="0" algn="l" rtl="0">
              <a:lnSpc>
                <a:spcPct val="114000"/>
              </a:lnSpc>
              <a:spcBef>
                <a:spcPts val="1000"/>
              </a:spcBef>
              <a:spcAft>
                <a:spcPts val="0"/>
              </a:spcAft>
              <a:buClr>
                <a:srgbClr val="FFFF00"/>
              </a:buClr>
              <a:buSzPts val="3600"/>
              <a:buNone/>
            </a:pPr>
            <a:r>
              <a:rPr lang="en-US" sz="3600" b="1">
                <a:solidFill>
                  <a:srgbClr val="FFFF00"/>
                </a:solidFill>
              </a:rPr>
              <a:t>13 耶稣回答说：“凡喝这水的，还要再渴；</a:t>
            </a:r>
            <a:endParaRPr/>
          </a:p>
          <a:p>
            <a:pPr marL="0" lvl="0" indent="0" algn="l" rtl="0">
              <a:lnSpc>
                <a:spcPct val="114000"/>
              </a:lnSpc>
              <a:spcBef>
                <a:spcPts val="1000"/>
              </a:spcBef>
              <a:spcAft>
                <a:spcPts val="0"/>
              </a:spcAft>
              <a:buClr>
                <a:schemeClr val="lt1"/>
              </a:buClr>
              <a:buSzPts val="3600"/>
              <a:buNone/>
            </a:pPr>
            <a:r>
              <a:rPr lang="en-US" sz="3600" b="1">
                <a:solidFill>
                  <a:schemeClr val="lt1"/>
                </a:solidFill>
              </a:rPr>
              <a:t>Jesus answered and said to her, “Whoever drinks of this water will thirst again,</a:t>
            </a:r>
            <a:endParaRPr/>
          </a:p>
          <a:p>
            <a:pPr marL="0" lvl="0" indent="0" algn="l" rtl="0">
              <a:lnSpc>
                <a:spcPct val="114000"/>
              </a:lnSpc>
              <a:spcBef>
                <a:spcPts val="1000"/>
              </a:spcBef>
              <a:spcAft>
                <a:spcPts val="0"/>
              </a:spcAft>
              <a:buClr>
                <a:srgbClr val="FFFF00"/>
              </a:buClr>
              <a:buSzPts val="3600"/>
              <a:buNone/>
            </a:pPr>
            <a:r>
              <a:rPr lang="en-US" sz="3600" b="1">
                <a:solidFill>
                  <a:srgbClr val="FFFF00"/>
                </a:solidFill>
              </a:rPr>
              <a:t>14 人若喝我所赐的水，就永远不渴。我所赐的水要在他里头成为泉源，直涌到永生。” </a:t>
            </a:r>
            <a:endParaRPr/>
          </a:p>
          <a:p>
            <a:pPr marL="0" lvl="0" indent="0" algn="l" rtl="0">
              <a:lnSpc>
                <a:spcPct val="114000"/>
              </a:lnSpc>
              <a:spcBef>
                <a:spcPts val="1000"/>
              </a:spcBef>
              <a:spcAft>
                <a:spcPts val="0"/>
              </a:spcAft>
              <a:buClr>
                <a:schemeClr val="lt1"/>
              </a:buClr>
              <a:buSzPts val="3600"/>
              <a:buNone/>
            </a:pPr>
            <a:r>
              <a:rPr lang="en-US" sz="3600" b="1">
                <a:solidFill>
                  <a:schemeClr val="lt1"/>
                </a:solidFill>
              </a:rPr>
              <a:t>but whoever drinks of the water that I shall give him will never thirst. But the water that I shall give him will become in him a fountain of water springing up into everlasting life.”</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069"/>
        <p:cNvGrpSpPr/>
        <p:nvPr/>
      </p:nvGrpSpPr>
      <p:grpSpPr>
        <a:xfrm>
          <a:off x="0" y="0"/>
          <a:ext cx="0" cy="0"/>
          <a:chOff x="0" y="0"/>
          <a:chExt cx="0" cy="0"/>
        </a:xfrm>
      </p:grpSpPr>
      <p:sp>
        <p:nvSpPr>
          <p:cNvPr id="1070" name="Google Shape;1070;p5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约翰福音 John 4:7-30】</a:t>
            </a:r>
            <a:endParaRPr/>
          </a:p>
          <a:p>
            <a:pPr marL="0" lvl="0" indent="0" algn="l" rtl="0">
              <a:lnSpc>
                <a:spcPct val="114000"/>
              </a:lnSpc>
              <a:spcBef>
                <a:spcPts val="1000"/>
              </a:spcBef>
              <a:spcAft>
                <a:spcPts val="0"/>
              </a:spcAft>
              <a:buClr>
                <a:srgbClr val="FFFF00"/>
              </a:buClr>
              <a:buSzPts val="3200"/>
              <a:buNone/>
            </a:pPr>
            <a:r>
              <a:rPr lang="en-US" sz="3200" b="1">
                <a:solidFill>
                  <a:srgbClr val="FFFF00"/>
                </a:solidFill>
              </a:rPr>
              <a:t>15 妇人说：“先生，请把这水赐给我，叫我不渴，也不用来这么远打水。” </a:t>
            </a:r>
            <a:endParaRPr/>
          </a:p>
          <a:p>
            <a:pPr marL="0" lvl="0" indent="0" algn="l" rtl="0">
              <a:lnSpc>
                <a:spcPct val="100000"/>
              </a:lnSpc>
              <a:spcBef>
                <a:spcPts val="1000"/>
              </a:spcBef>
              <a:spcAft>
                <a:spcPts val="0"/>
              </a:spcAft>
              <a:buClr>
                <a:schemeClr val="lt1"/>
              </a:buClr>
              <a:buSzPts val="3000"/>
              <a:buNone/>
            </a:pPr>
            <a:r>
              <a:rPr lang="en-US" sz="3000" b="1">
                <a:solidFill>
                  <a:schemeClr val="lt1"/>
                </a:solidFill>
              </a:rPr>
              <a:t>The woman said to Him, “Sir, give me this water, that I may not thirst, nor come here to draw.”</a:t>
            </a:r>
            <a:endParaRPr/>
          </a:p>
          <a:p>
            <a:pPr marL="0" lvl="0" indent="0" algn="l" rtl="0">
              <a:lnSpc>
                <a:spcPct val="114000"/>
              </a:lnSpc>
              <a:spcBef>
                <a:spcPts val="1000"/>
              </a:spcBef>
              <a:spcAft>
                <a:spcPts val="0"/>
              </a:spcAft>
              <a:buClr>
                <a:srgbClr val="FFFF00"/>
              </a:buClr>
              <a:buSzPts val="3200"/>
              <a:buNone/>
            </a:pPr>
            <a:r>
              <a:rPr lang="en-US" sz="3200" b="1">
                <a:solidFill>
                  <a:srgbClr val="FFFF00"/>
                </a:solidFill>
              </a:rPr>
              <a:t>16 耶稣说：“你去叫你丈夫也到这里来。” </a:t>
            </a:r>
            <a:endParaRPr/>
          </a:p>
          <a:p>
            <a:pPr marL="0" lvl="0" indent="0" algn="l" rtl="0">
              <a:lnSpc>
                <a:spcPct val="100000"/>
              </a:lnSpc>
              <a:spcBef>
                <a:spcPts val="1000"/>
              </a:spcBef>
              <a:spcAft>
                <a:spcPts val="0"/>
              </a:spcAft>
              <a:buClr>
                <a:schemeClr val="lt1"/>
              </a:buClr>
              <a:buSzPts val="3000"/>
              <a:buNone/>
            </a:pPr>
            <a:r>
              <a:rPr lang="en-US" sz="3000" b="1">
                <a:solidFill>
                  <a:schemeClr val="lt1"/>
                </a:solidFill>
              </a:rPr>
              <a:t>Jesus said to her, “Go, call your husband, and come here.”</a:t>
            </a:r>
            <a:endParaRPr/>
          </a:p>
          <a:p>
            <a:pPr marL="0" lvl="0" indent="0" algn="l" rtl="0">
              <a:lnSpc>
                <a:spcPct val="114000"/>
              </a:lnSpc>
              <a:spcBef>
                <a:spcPts val="1000"/>
              </a:spcBef>
              <a:spcAft>
                <a:spcPts val="0"/>
              </a:spcAft>
              <a:buClr>
                <a:srgbClr val="FFFF00"/>
              </a:buClr>
              <a:buSzPts val="3200"/>
              <a:buNone/>
            </a:pPr>
            <a:r>
              <a:rPr lang="en-US" sz="3200" b="1">
                <a:solidFill>
                  <a:srgbClr val="FFFF00"/>
                </a:solidFill>
              </a:rPr>
              <a:t>17 妇人说：“我没有丈夫。”耶稣说：“你说没有丈夫，是不错的。</a:t>
            </a:r>
            <a:endParaRPr/>
          </a:p>
          <a:p>
            <a:pPr marL="0" lvl="0" indent="0" algn="l" rtl="0">
              <a:lnSpc>
                <a:spcPct val="100000"/>
              </a:lnSpc>
              <a:spcBef>
                <a:spcPts val="1000"/>
              </a:spcBef>
              <a:spcAft>
                <a:spcPts val="0"/>
              </a:spcAft>
              <a:buClr>
                <a:schemeClr val="lt1"/>
              </a:buClr>
              <a:buSzPts val="3000"/>
              <a:buNone/>
            </a:pPr>
            <a:r>
              <a:rPr lang="en-US" sz="3000" b="1">
                <a:solidFill>
                  <a:schemeClr val="lt1"/>
                </a:solidFill>
              </a:rPr>
              <a:t>The woman answered and said, “I have no husband.” Jesus said to her, “You have well said, ‘I have no husband,’</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074"/>
        <p:cNvGrpSpPr/>
        <p:nvPr/>
      </p:nvGrpSpPr>
      <p:grpSpPr>
        <a:xfrm>
          <a:off x="0" y="0"/>
          <a:ext cx="0" cy="0"/>
          <a:chOff x="0" y="0"/>
          <a:chExt cx="0" cy="0"/>
        </a:xfrm>
      </p:grpSpPr>
      <p:sp>
        <p:nvSpPr>
          <p:cNvPr id="1075" name="Google Shape;1075;p5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约翰福音 John 4:7-30】</a:t>
            </a:r>
            <a:endParaRPr/>
          </a:p>
          <a:p>
            <a:pPr marL="0" lvl="0" indent="0" algn="l" rtl="0">
              <a:lnSpc>
                <a:spcPct val="114000"/>
              </a:lnSpc>
              <a:spcBef>
                <a:spcPts val="1000"/>
              </a:spcBef>
              <a:spcAft>
                <a:spcPts val="0"/>
              </a:spcAft>
              <a:buClr>
                <a:srgbClr val="FFFF00"/>
              </a:buClr>
              <a:buSzPts val="3000"/>
              <a:buNone/>
            </a:pPr>
            <a:r>
              <a:rPr lang="en-US" sz="3000" b="1">
                <a:solidFill>
                  <a:srgbClr val="FFFF00"/>
                </a:solidFill>
              </a:rPr>
              <a:t>18 你已经有五个丈夫，你现在有的，幷不是你的丈夫，你这话是真的。”  </a:t>
            </a:r>
            <a:endParaRPr sz="3000" b="1">
              <a:solidFill>
                <a:srgbClr val="FFFF00"/>
              </a:solidFill>
            </a:endParaRPr>
          </a:p>
          <a:p>
            <a:pPr marL="0" lvl="0" indent="0" algn="l" rtl="0">
              <a:lnSpc>
                <a:spcPct val="114000"/>
              </a:lnSpc>
              <a:spcBef>
                <a:spcPts val="1000"/>
              </a:spcBef>
              <a:spcAft>
                <a:spcPts val="0"/>
              </a:spcAft>
              <a:buClr>
                <a:schemeClr val="lt1"/>
              </a:buClr>
              <a:buSzPts val="3000"/>
              <a:buNone/>
            </a:pPr>
            <a:r>
              <a:rPr lang="en-US" sz="3000" b="1">
                <a:solidFill>
                  <a:schemeClr val="lt1"/>
                </a:solidFill>
              </a:rPr>
              <a:t>for you have had five husbands, and the one whom you now have is not your husband; in that you spoke truly.”</a:t>
            </a:r>
            <a:endParaRPr/>
          </a:p>
          <a:p>
            <a:pPr marL="0" lvl="0" indent="0" algn="l" rtl="0">
              <a:lnSpc>
                <a:spcPct val="114000"/>
              </a:lnSpc>
              <a:spcBef>
                <a:spcPts val="1000"/>
              </a:spcBef>
              <a:spcAft>
                <a:spcPts val="0"/>
              </a:spcAft>
              <a:buClr>
                <a:srgbClr val="FFFF00"/>
              </a:buClr>
              <a:buSzPts val="3000"/>
              <a:buNone/>
            </a:pPr>
            <a:r>
              <a:rPr lang="en-US" sz="3000" b="1">
                <a:solidFill>
                  <a:srgbClr val="FFFF00"/>
                </a:solidFill>
              </a:rPr>
              <a:t>19 妇人说：“先生，我看出你是先知。</a:t>
            </a:r>
            <a:endParaRPr sz="3000" b="1">
              <a:solidFill>
                <a:srgbClr val="FFFF00"/>
              </a:solidFill>
            </a:endParaRPr>
          </a:p>
          <a:p>
            <a:pPr marL="0" lvl="0" indent="0" algn="l" rtl="0">
              <a:lnSpc>
                <a:spcPct val="100000"/>
              </a:lnSpc>
              <a:spcBef>
                <a:spcPts val="1000"/>
              </a:spcBef>
              <a:spcAft>
                <a:spcPts val="0"/>
              </a:spcAft>
              <a:buClr>
                <a:schemeClr val="lt1"/>
              </a:buClr>
              <a:buSzPts val="3000"/>
              <a:buNone/>
            </a:pPr>
            <a:r>
              <a:rPr lang="en-US" sz="3000" b="1">
                <a:solidFill>
                  <a:schemeClr val="lt1"/>
                </a:solidFill>
              </a:rPr>
              <a:t>The woman said to Him, “Sir, I perceive that You are a prophet.</a:t>
            </a:r>
            <a:endParaRPr/>
          </a:p>
          <a:p>
            <a:pPr marL="0" lvl="0" indent="0" algn="l" rtl="0">
              <a:lnSpc>
                <a:spcPct val="114000"/>
              </a:lnSpc>
              <a:spcBef>
                <a:spcPts val="1000"/>
              </a:spcBef>
              <a:spcAft>
                <a:spcPts val="0"/>
              </a:spcAft>
              <a:buClr>
                <a:srgbClr val="FFFF00"/>
              </a:buClr>
              <a:buSzPts val="3000"/>
              <a:buNone/>
            </a:pPr>
            <a:r>
              <a:rPr lang="en-US" sz="3000" b="1">
                <a:solidFill>
                  <a:srgbClr val="FFFF00"/>
                </a:solidFill>
              </a:rPr>
              <a:t>20 我们的祖宗在这山上礼拜，你们倒说，应当礼拜的地方是在耶路撒冷。”  </a:t>
            </a:r>
            <a:r>
              <a:rPr lang="en-US" sz="3000" b="1">
                <a:solidFill>
                  <a:schemeClr val="lt1"/>
                </a:solidFill>
              </a:rPr>
              <a:t>Our fathers worshiped on this mountain, and you Jews say that in Jerusalem is the place where one ought to worship.”</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079"/>
        <p:cNvGrpSpPr/>
        <p:nvPr/>
      </p:nvGrpSpPr>
      <p:grpSpPr>
        <a:xfrm>
          <a:off x="0" y="0"/>
          <a:ext cx="0" cy="0"/>
          <a:chOff x="0" y="0"/>
          <a:chExt cx="0" cy="0"/>
        </a:xfrm>
      </p:grpSpPr>
      <p:sp>
        <p:nvSpPr>
          <p:cNvPr id="1080" name="Google Shape;1080;p5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约翰福音 John 4:7-30】</a:t>
            </a:r>
            <a:endParaRPr/>
          </a:p>
          <a:p>
            <a:pPr marL="0" lvl="0" indent="0" algn="l" rtl="0">
              <a:lnSpc>
                <a:spcPct val="114000"/>
              </a:lnSpc>
              <a:spcBef>
                <a:spcPts val="1000"/>
              </a:spcBef>
              <a:spcAft>
                <a:spcPts val="0"/>
              </a:spcAft>
              <a:buClr>
                <a:srgbClr val="FFFF00"/>
              </a:buClr>
              <a:buSzPts val="3600"/>
              <a:buNone/>
            </a:pPr>
            <a:r>
              <a:rPr lang="en-US" sz="3600" b="1">
                <a:solidFill>
                  <a:srgbClr val="FFFF00"/>
                </a:solidFill>
              </a:rPr>
              <a:t>21 耶稣说：“妇人，你当信我。时候将到，你们拜父也不在这山上，也不在耶路撒冷。</a:t>
            </a:r>
            <a:endParaRPr/>
          </a:p>
          <a:p>
            <a:pPr marL="0" lvl="0" indent="0" algn="l" rtl="0">
              <a:lnSpc>
                <a:spcPct val="114000"/>
              </a:lnSpc>
              <a:spcBef>
                <a:spcPts val="1000"/>
              </a:spcBef>
              <a:spcAft>
                <a:spcPts val="0"/>
              </a:spcAft>
              <a:buClr>
                <a:schemeClr val="lt1"/>
              </a:buClr>
              <a:buSzPts val="3600"/>
              <a:buNone/>
            </a:pPr>
            <a:r>
              <a:rPr lang="en-US" sz="3600" b="1">
                <a:solidFill>
                  <a:schemeClr val="lt1"/>
                </a:solidFill>
              </a:rPr>
              <a:t>Jesus said to her, “Woman, believe Me, the hour is coming when you will neither on this mountain, nor in Jerusalem, worship the Father.</a:t>
            </a:r>
            <a:endParaRPr/>
          </a:p>
          <a:p>
            <a:pPr marL="0" lvl="0" indent="0" algn="l" rtl="0">
              <a:lnSpc>
                <a:spcPct val="114000"/>
              </a:lnSpc>
              <a:spcBef>
                <a:spcPts val="1000"/>
              </a:spcBef>
              <a:spcAft>
                <a:spcPts val="0"/>
              </a:spcAft>
              <a:buClr>
                <a:srgbClr val="FFFF00"/>
              </a:buClr>
              <a:buSzPts val="3600"/>
              <a:buNone/>
            </a:pPr>
            <a:r>
              <a:rPr lang="en-US" sz="3600" b="1">
                <a:solidFill>
                  <a:srgbClr val="FFFF00"/>
                </a:solidFill>
              </a:rPr>
              <a:t>22 </a:t>
            </a:r>
            <a:r>
              <a:rPr lang="en-US" sz="3600" b="1">
                <a:solidFill>
                  <a:srgbClr val="FFFF00"/>
                </a:solidFill>
                <a:latin typeface="Microsoft Yahei"/>
                <a:ea typeface="Microsoft Yahei"/>
                <a:cs typeface="Microsoft Yahei"/>
                <a:sym typeface="Microsoft Yahei"/>
              </a:rPr>
              <a:t>你们所拜的，你们不知道；我们所拜的，我们知道，因为救恩是从犹太人出来的。</a:t>
            </a:r>
            <a:endParaRPr/>
          </a:p>
          <a:p>
            <a:pPr marL="0" lvl="0" indent="0" algn="l" rtl="0">
              <a:lnSpc>
                <a:spcPct val="114000"/>
              </a:lnSpc>
              <a:spcBef>
                <a:spcPts val="1000"/>
              </a:spcBef>
              <a:spcAft>
                <a:spcPts val="0"/>
              </a:spcAft>
              <a:buClr>
                <a:schemeClr val="lt1"/>
              </a:buClr>
              <a:buSzPts val="3600"/>
              <a:buNone/>
            </a:pPr>
            <a:r>
              <a:rPr lang="en-US" sz="3600" b="1">
                <a:solidFill>
                  <a:schemeClr val="lt1"/>
                </a:solidFill>
              </a:rPr>
              <a:t>You worship what you do not know; we know what we worship, for salvation is of the Jews.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084"/>
        <p:cNvGrpSpPr/>
        <p:nvPr/>
      </p:nvGrpSpPr>
      <p:grpSpPr>
        <a:xfrm>
          <a:off x="0" y="0"/>
          <a:ext cx="0" cy="0"/>
          <a:chOff x="0" y="0"/>
          <a:chExt cx="0" cy="0"/>
        </a:xfrm>
      </p:grpSpPr>
      <p:sp>
        <p:nvSpPr>
          <p:cNvPr id="1085" name="Google Shape;1085;p5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约翰福音 John 4:7-30】</a:t>
            </a:r>
            <a:endParaRPr/>
          </a:p>
          <a:p>
            <a:pPr marL="0" lvl="0" indent="0" algn="l" rtl="0">
              <a:lnSpc>
                <a:spcPct val="114000"/>
              </a:lnSpc>
              <a:spcBef>
                <a:spcPts val="1000"/>
              </a:spcBef>
              <a:spcAft>
                <a:spcPts val="0"/>
              </a:spcAft>
              <a:buClr>
                <a:srgbClr val="FFFF00"/>
              </a:buClr>
              <a:buSzPts val="3400"/>
              <a:buNone/>
            </a:pPr>
            <a:r>
              <a:rPr lang="en-US" sz="3400" b="1">
                <a:solidFill>
                  <a:srgbClr val="FFFF00"/>
                </a:solidFill>
              </a:rPr>
              <a:t>23 </a:t>
            </a:r>
            <a:r>
              <a:rPr lang="en-US" sz="3400" b="1">
                <a:solidFill>
                  <a:srgbClr val="FFFF00"/>
                </a:solidFill>
                <a:latin typeface="Microsoft Yahei"/>
                <a:ea typeface="Microsoft Yahei"/>
                <a:cs typeface="Microsoft Yahei"/>
                <a:sym typeface="Microsoft Yahei"/>
              </a:rPr>
              <a:t>时候将到，如今就是了，那真正拜父的，要用心灵和诚实拜祂，因为父要这样的人拜祂。</a:t>
            </a:r>
            <a:endParaRPr/>
          </a:p>
          <a:p>
            <a:pPr marL="0" lvl="0" indent="0" algn="l" rtl="0">
              <a:lnSpc>
                <a:spcPct val="100000"/>
              </a:lnSpc>
              <a:spcBef>
                <a:spcPts val="1000"/>
              </a:spcBef>
              <a:spcAft>
                <a:spcPts val="0"/>
              </a:spcAft>
              <a:buClr>
                <a:schemeClr val="lt1"/>
              </a:buClr>
              <a:buSzPts val="3400"/>
              <a:buNone/>
            </a:pPr>
            <a:r>
              <a:rPr lang="en-US" sz="3400" b="1">
                <a:solidFill>
                  <a:schemeClr val="lt1"/>
                </a:solidFill>
              </a:rPr>
              <a:t>But the hour is coming, and now is, when the true worshipers will worship the Father in spirit and truth; for the Father is seeking such to worship Him.</a:t>
            </a:r>
            <a:endParaRPr/>
          </a:p>
          <a:p>
            <a:pPr marL="0" lvl="0" indent="0" algn="l" rtl="0">
              <a:lnSpc>
                <a:spcPct val="114000"/>
              </a:lnSpc>
              <a:spcBef>
                <a:spcPts val="1000"/>
              </a:spcBef>
              <a:spcAft>
                <a:spcPts val="0"/>
              </a:spcAft>
              <a:buClr>
                <a:srgbClr val="FFFF00"/>
              </a:buClr>
              <a:buSzPts val="3400"/>
              <a:buNone/>
            </a:pPr>
            <a:r>
              <a:rPr lang="en-US" sz="3400" b="1">
                <a:solidFill>
                  <a:srgbClr val="FFFF00"/>
                </a:solidFill>
              </a:rPr>
              <a:t>24 神是个灵（或无“个”字），所以拜祂的，必须用心灵和诚实拜祂。” </a:t>
            </a:r>
            <a:endParaRPr/>
          </a:p>
          <a:p>
            <a:pPr marL="0" lvl="0" indent="0" algn="l" rtl="0">
              <a:lnSpc>
                <a:spcPct val="100000"/>
              </a:lnSpc>
              <a:spcBef>
                <a:spcPts val="1000"/>
              </a:spcBef>
              <a:spcAft>
                <a:spcPts val="0"/>
              </a:spcAft>
              <a:buClr>
                <a:schemeClr val="lt1"/>
              </a:buClr>
              <a:buSzPts val="3400"/>
              <a:buNone/>
            </a:pPr>
            <a:r>
              <a:rPr lang="en-US" sz="3400" b="1">
                <a:solidFill>
                  <a:schemeClr val="lt1"/>
                </a:solidFill>
              </a:rPr>
              <a:t>God is Spirit, and those who worship Him must worship in spirit and truth.”</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089"/>
        <p:cNvGrpSpPr/>
        <p:nvPr/>
      </p:nvGrpSpPr>
      <p:grpSpPr>
        <a:xfrm>
          <a:off x="0" y="0"/>
          <a:ext cx="0" cy="0"/>
          <a:chOff x="0" y="0"/>
          <a:chExt cx="0" cy="0"/>
        </a:xfrm>
      </p:grpSpPr>
      <p:sp>
        <p:nvSpPr>
          <p:cNvPr id="1090" name="Google Shape;1090;p5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约翰福音 John 4:7-30】</a:t>
            </a:r>
            <a:endParaRPr/>
          </a:p>
          <a:p>
            <a:pPr marL="0" lvl="0" indent="0" algn="l" rtl="0">
              <a:lnSpc>
                <a:spcPct val="114000"/>
              </a:lnSpc>
              <a:spcBef>
                <a:spcPts val="1000"/>
              </a:spcBef>
              <a:spcAft>
                <a:spcPts val="0"/>
              </a:spcAft>
              <a:buClr>
                <a:srgbClr val="FFFF00"/>
              </a:buClr>
              <a:buSzPts val="3600"/>
              <a:buNone/>
            </a:pPr>
            <a:r>
              <a:rPr lang="en-US" sz="3600" b="1">
                <a:solidFill>
                  <a:srgbClr val="FFFF00"/>
                </a:solidFill>
              </a:rPr>
              <a:t>25 妇人说：“我知道弥赛亚（就是那称为基督的）要来，祂来了，必将一切的事都告诉我们。” </a:t>
            </a:r>
            <a:endParaRPr/>
          </a:p>
          <a:p>
            <a:pPr marL="0" lvl="0" indent="0" algn="l" rtl="0">
              <a:lnSpc>
                <a:spcPct val="114000"/>
              </a:lnSpc>
              <a:spcBef>
                <a:spcPts val="1000"/>
              </a:spcBef>
              <a:spcAft>
                <a:spcPts val="0"/>
              </a:spcAft>
              <a:buClr>
                <a:schemeClr val="lt1"/>
              </a:buClr>
              <a:buSzPts val="3600"/>
              <a:buNone/>
            </a:pPr>
            <a:r>
              <a:rPr lang="en-US" sz="3600" b="1">
                <a:solidFill>
                  <a:schemeClr val="lt1"/>
                </a:solidFill>
              </a:rPr>
              <a:t>The woman said to Him, “I know that Messiah is coming” (who is called Christ). “When He comes, He will tell us all things.”</a:t>
            </a:r>
            <a:endParaRPr/>
          </a:p>
          <a:p>
            <a:pPr marL="0" lvl="0" indent="0" algn="l" rtl="0">
              <a:lnSpc>
                <a:spcPct val="114000"/>
              </a:lnSpc>
              <a:spcBef>
                <a:spcPts val="1000"/>
              </a:spcBef>
              <a:spcAft>
                <a:spcPts val="0"/>
              </a:spcAft>
              <a:buClr>
                <a:srgbClr val="FFFF00"/>
              </a:buClr>
              <a:buSzPts val="3600"/>
              <a:buNone/>
            </a:pPr>
            <a:r>
              <a:rPr lang="en-US" sz="3600" b="1">
                <a:solidFill>
                  <a:srgbClr val="FFFF00"/>
                </a:solidFill>
              </a:rPr>
              <a:t>26 耶稣说：“这和你说话的就是祂。” </a:t>
            </a:r>
            <a:endParaRPr/>
          </a:p>
          <a:p>
            <a:pPr marL="0" lvl="0" indent="0" algn="l" rtl="0">
              <a:lnSpc>
                <a:spcPct val="114000"/>
              </a:lnSpc>
              <a:spcBef>
                <a:spcPts val="1000"/>
              </a:spcBef>
              <a:spcAft>
                <a:spcPts val="0"/>
              </a:spcAft>
              <a:buClr>
                <a:schemeClr val="lt1"/>
              </a:buClr>
              <a:buSzPts val="3600"/>
              <a:buNone/>
            </a:pPr>
            <a:r>
              <a:rPr lang="en-US" sz="3600" b="1">
                <a:solidFill>
                  <a:schemeClr val="lt1"/>
                </a:solidFill>
              </a:rPr>
              <a:t>Jesus said to her, “I who speak to you am He.”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094"/>
        <p:cNvGrpSpPr/>
        <p:nvPr/>
      </p:nvGrpSpPr>
      <p:grpSpPr>
        <a:xfrm>
          <a:off x="0" y="0"/>
          <a:ext cx="0" cy="0"/>
          <a:chOff x="0" y="0"/>
          <a:chExt cx="0" cy="0"/>
        </a:xfrm>
      </p:grpSpPr>
      <p:sp>
        <p:nvSpPr>
          <p:cNvPr id="1095" name="Google Shape;1095;p5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4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约翰福音 John 4:7-30】</a:t>
            </a:r>
            <a:endParaRPr/>
          </a:p>
          <a:p>
            <a:pPr marL="0" lvl="0" indent="0" algn="l" rtl="0">
              <a:lnSpc>
                <a:spcPct val="114000"/>
              </a:lnSpc>
              <a:spcBef>
                <a:spcPts val="1000"/>
              </a:spcBef>
              <a:spcAft>
                <a:spcPts val="0"/>
              </a:spcAft>
              <a:buClr>
                <a:srgbClr val="FFFF00"/>
              </a:buClr>
              <a:buSzPts val="3300"/>
              <a:buNone/>
            </a:pPr>
            <a:r>
              <a:rPr lang="en-US" sz="3300" b="1">
                <a:solidFill>
                  <a:srgbClr val="FFFF00"/>
                </a:solidFill>
              </a:rPr>
              <a:t>28 </a:t>
            </a:r>
            <a:r>
              <a:rPr lang="en-US" sz="3300" b="1">
                <a:solidFill>
                  <a:srgbClr val="FFFF00"/>
                </a:solidFill>
                <a:latin typeface="Microsoft Yahei"/>
                <a:ea typeface="Microsoft Yahei"/>
                <a:cs typeface="Microsoft Yahei"/>
                <a:sym typeface="Microsoft Yahei"/>
              </a:rPr>
              <a:t>那妇人就留下水罐子，往城里去，对众人说：</a:t>
            </a:r>
            <a:endParaRPr/>
          </a:p>
          <a:p>
            <a:pPr marL="0" lvl="0" indent="0" algn="l" rtl="0">
              <a:lnSpc>
                <a:spcPct val="114000"/>
              </a:lnSpc>
              <a:spcBef>
                <a:spcPts val="1000"/>
              </a:spcBef>
              <a:spcAft>
                <a:spcPts val="0"/>
              </a:spcAft>
              <a:buClr>
                <a:schemeClr val="lt1"/>
              </a:buClr>
              <a:buSzPts val="3300"/>
              <a:buNone/>
            </a:pPr>
            <a:r>
              <a:rPr lang="en-US" sz="3300" b="1">
                <a:solidFill>
                  <a:schemeClr val="lt1"/>
                </a:solidFill>
              </a:rPr>
              <a:t>The woman then left her waterpot, went her way into the city, and said to the men,</a:t>
            </a:r>
            <a:endParaRPr/>
          </a:p>
          <a:p>
            <a:pPr marL="0" lvl="0" indent="0" algn="l" rtl="0">
              <a:lnSpc>
                <a:spcPct val="114000"/>
              </a:lnSpc>
              <a:spcBef>
                <a:spcPts val="1000"/>
              </a:spcBef>
              <a:spcAft>
                <a:spcPts val="0"/>
              </a:spcAft>
              <a:buClr>
                <a:srgbClr val="FFFF00"/>
              </a:buClr>
              <a:buSzPts val="3300"/>
              <a:buNone/>
            </a:pPr>
            <a:r>
              <a:rPr lang="en-US" sz="3300" b="1">
                <a:solidFill>
                  <a:srgbClr val="FFFF00"/>
                </a:solidFill>
              </a:rPr>
              <a:t>29 “你们来看，有一个人将我素来所行的一切事都给我说出来了，莫非这就是基督吗？” </a:t>
            </a:r>
            <a:endParaRPr/>
          </a:p>
          <a:p>
            <a:pPr marL="0" lvl="0" indent="0" algn="l" rtl="0">
              <a:lnSpc>
                <a:spcPct val="114000"/>
              </a:lnSpc>
              <a:spcBef>
                <a:spcPts val="1000"/>
              </a:spcBef>
              <a:spcAft>
                <a:spcPts val="0"/>
              </a:spcAft>
              <a:buClr>
                <a:schemeClr val="lt1"/>
              </a:buClr>
              <a:buSzPts val="3300"/>
              <a:buNone/>
            </a:pPr>
            <a:r>
              <a:rPr lang="en-US" sz="3300" b="1">
                <a:solidFill>
                  <a:schemeClr val="lt1"/>
                </a:solidFill>
              </a:rPr>
              <a:t>“Come, see a Man who told me all things that I ever did. Could this be the Christ?”</a:t>
            </a:r>
            <a:endParaRPr/>
          </a:p>
          <a:p>
            <a:pPr marL="0" lvl="0" indent="0" algn="l" rtl="0">
              <a:lnSpc>
                <a:spcPct val="114000"/>
              </a:lnSpc>
              <a:spcBef>
                <a:spcPts val="1000"/>
              </a:spcBef>
              <a:spcAft>
                <a:spcPts val="0"/>
              </a:spcAft>
              <a:buClr>
                <a:srgbClr val="FFFF00"/>
              </a:buClr>
              <a:buSzPts val="3300"/>
              <a:buNone/>
            </a:pPr>
            <a:r>
              <a:rPr lang="en-US" sz="3300" b="1">
                <a:solidFill>
                  <a:srgbClr val="FFFF00"/>
                </a:solidFill>
              </a:rPr>
              <a:t>30 </a:t>
            </a:r>
            <a:r>
              <a:rPr lang="en-US" sz="3300" b="1">
                <a:solidFill>
                  <a:srgbClr val="FFFF00"/>
                </a:solidFill>
                <a:latin typeface="Microsoft Yahei"/>
                <a:ea typeface="Microsoft Yahei"/>
                <a:cs typeface="Microsoft Yahei"/>
                <a:sym typeface="Microsoft Yahei"/>
              </a:rPr>
              <a:t>众人就出城往耶稣那里去。</a:t>
            </a:r>
            <a:endParaRPr/>
          </a:p>
          <a:p>
            <a:pPr marL="0" lvl="0" indent="0" algn="l" rtl="0">
              <a:lnSpc>
                <a:spcPct val="114000"/>
              </a:lnSpc>
              <a:spcBef>
                <a:spcPts val="1000"/>
              </a:spcBef>
              <a:spcAft>
                <a:spcPts val="0"/>
              </a:spcAft>
              <a:buClr>
                <a:schemeClr val="lt1"/>
              </a:buClr>
              <a:buSzPts val="3300"/>
              <a:buNone/>
            </a:pPr>
            <a:r>
              <a:rPr lang="en-US" sz="3300" b="1">
                <a:solidFill>
                  <a:schemeClr val="lt1"/>
                </a:solidFill>
              </a:rPr>
              <a:t>Then they went out of the city and came to Him.</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1008"/>
        <p:cNvGrpSpPr/>
        <p:nvPr/>
      </p:nvGrpSpPr>
      <p:grpSpPr>
        <a:xfrm>
          <a:off x="0" y="0"/>
          <a:ext cx="0" cy="0"/>
          <a:chOff x="0" y="0"/>
          <a:chExt cx="0" cy="0"/>
        </a:xfrm>
      </p:grpSpPr>
      <p:sp>
        <p:nvSpPr>
          <p:cNvPr id="1009" name="Google Shape;1009;p39"/>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4600"/>
              <a:buFont typeface="Microsoft Yahei"/>
              <a:buNone/>
            </a:pPr>
            <a:r>
              <a:rPr lang="en-US" sz="4600" b="1">
                <a:solidFill>
                  <a:srgbClr val="FFFF00"/>
                </a:solidFill>
                <a:latin typeface="Microsoft Yahei"/>
                <a:ea typeface="Microsoft Yahei"/>
                <a:cs typeface="Microsoft Yahei"/>
                <a:sym typeface="Microsoft Yahei"/>
              </a:rPr>
              <a:t>律法与恩典</a:t>
            </a:r>
            <a:br>
              <a:rPr lang="en-US" sz="4600" b="1">
                <a:solidFill>
                  <a:srgbClr val="FFFF00"/>
                </a:solidFill>
                <a:latin typeface="Microsoft Yahei"/>
                <a:ea typeface="Microsoft Yahei"/>
                <a:cs typeface="Microsoft Yahei"/>
                <a:sym typeface="Microsoft Yahei"/>
              </a:rPr>
            </a:br>
            <a:r>
              <a:rPr lang="en-US" sz="4600" b="1">
                <a:solidFill>
                  <a:schemeClr val="lt1"/>
                </a:solidFill>
                <a:latin typeface="Microsoft Yahei"/>
                <a:ea typeface="Microsoft Yahei"/>
                <a:cs typeface="Microsoft Yahei"/>
                <a:sym typeface="Microsoft Yahei"/>
              </a:rPr>
              <a:t>Law And Grace</a:t>
            </a:r>
            <a:endParaRPr sz="4600" b="1">
              <a:solidFill>
                <a:schemeClr val="lt1"/>
              </a:solidFill>
            </a:endParaRPr>
          </a:p>
        </p:txBody>
      </p:sp>
      <p:sp>
        <p:nvSpPr>
          <p:cNvPr id="1010" name="Google Shape;1010;p39"/>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11/16/2025</a:t>
            </a:r>
            <a:endParaRPr b="1">
              <a:solidFill>
                <a:schemeClr val="l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099"/>
        <p:cNvGrpSpPr/>
        <p:nvPr/>
      </p:nvGrpSpPr>
      <p:grpSpPr>
        <a:xfrm>
          <a:off x="0" y="0"/>
          <a:ext cx="0" cy="0"/>
          <a:chOff x="0" y="0"/>
          <a:chExt cx="0" cy="0"/>
        </a:xfrm>
      </p:grpSpPr>
      <p:sp>
        <p:nvSpPr>
          <p:cNvPr id="1100" name="Google Shape;1100;p5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约翰福音</a:t>
            </a:r>
            <a:r>
              <a:rPr lang="en-US" sz="3200" b="1" u="sng">
                <a:solidFill>
                  <a:schemeClr val="lt1"/>
                </a:solidFill>
              </a:rPr>
              <a:t> John 4:13-14】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13 耶稣回答说：“凡喝这水的，还要再渴；</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Jesus answered and said to her, “Whoever drinks of this water will thirst again,</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14 人若喝我所赐的水，就永远不渴。我所赐的水要在他里头成为泉源，直涌到永生。”</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whoever drinks of the water that I shall give him will never thirst. But the water that I shall give him will become in him a fountain of water springing up into everlasting life.”</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104"/>
        <p:cNvGrpSpPr/>
        <p:nvPr/>
      </p:nvGrpSpPr>
      <p:grpSpPr>
        <a:xfrm>
          <a:off x="0" y="0"/>
          <a:ext cx="0" cy="0"/>
          <a:chOff x="0" y="0"/>
          <a:chExt cx="0" cy="0"/>
        </a:xfrm>
      </p:grpSpPr>
      <p:sp>
        <p:nvSpPr>
          <p:cNvPr id="1105" name="Google Shape;1105;p5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约翰福音</a:t>
            </a:r>
            <a:r>
              <a:rPr lang="en-US" sz="3200" b="1" u="sng">
                <a:solidFill>
                  <a:schemeClr val="lt1"/>
                </a:solidFill>
              </a:rPr>
              <a:t> John 4:18】</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你已经有五个丈夫，你现在有的，并不是你的丈夫，你这话是真的。” </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you have had five husbands, and the one whom you now have is not your husband; in that you spoke truly.”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109"/>
        <p:cNvGrpSpPr/>
        <p:nvPr/>
      </p:nvGrpSpPr>
      <p:grpSpPr>
        <a:xfrm>
          <a:off x="0" y="0"/>
          <a:ext cx="0" cy="0"/>
          <a:chOff x="0" y="0"/>
          <a:chExt cx="0" cy="0"/>
        </a:xfrm>
      </p:grpSpPr>
      <p:sp>
        <p:nvSpPr>
          <p:cNvPr id="1110" name="Google Shape;1110;p5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约翰福音 </a:t>
            </a:r>
            <a:r>
              <a:rPr lang="en-US" sz="3200" b="1" u="sng">
                <a:solidFill>
                  <a:schemeClr val="lt1"/>
                </a:solidFill>
              </a:rPr>
              <a:t>John 4:21</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25-26】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21 耶稣说：“妇人，你当信我。时候将到，你们拜父也不在这山上，也不在耶路撒冷。</a:t>
            </a:r>
            <a:endParaRPr/>
          </a:p>
          <a:p>
            <a:pPr marL="0" lvl="0" indent="0" algn="l" rtl="0">
              <a:lnSpc>
                <a:spcPct val="100000"/>
              </a:lnSpc>
              <a:spcBef>
                <a:spcPts val="1000"/>
              </a:spcBef>
              <a:spcAft>
                <a:spcPts val="0"/>
              </a:spcAft>
              <a:buClr>
                <a:schemeClr val="lt1"/>
              </a:buClr>
              <a:buSzPts val="3000"/>
              <a:buNone/>
            </a:pPr>
            <a:r>
              <a:rPr lang="en-US" sz="3000" b="1">
                <a:solidFill>
                  <a:schemeClr val="lt1"/>
                </a:solidFill>
              </a:rPr>
              <a:t>Jesus said to her, “Woman, believe Me, the hour is coming when you will neither on this mountain,</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25 妇人说：“我知道弥赛亚（就是那称为基督的）要来，祂来了，必将一切的事都告诉我们。” </a:t>
            </a:r>
            <a:endParaRPr/>
          </a:p>
          <a:p>
            <a:pPr marL="0" lvl="0" indent="0" algn="l" rtl="0">
              <a:lnSpc>
                <a:spcPct val="100000"/>
              </a:lnSpc>
              <a:spcBef>
                <a:spcPts val="1000"/>
              </a:spcBef>
              <a:spcAft>
                <a:spcPts val="0"/>
              </a:spcAft>
              <a:buClr>
                <a:schemeClr val="lt1"/>
              </a:buClr>
              <a:buSzPts val="3000"/>
              <a:buNone/>
            </a:pPr>
            <a:r>
              <a:rPr lang="en-US" sz="3000" b="1">
                <a:solidFill>
                  <a:schemeClr val="lt1"/>
                </a:solidFill>
              </a:rPr>
              <a:t>The woman said to Him, “I know that Messiah is coming” (who is called Christ). “When He comes, He will tell us all things.”</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26 耶稣说：“这和你说话的就是祂。”</a:t>
            </a:r>
            <a:endParaRPr/>
          </a:p>
          <a:p>
            <a:pPr marL="0" lvl="0" indent="0" algn="l" rtl="0">
              <a:lnSpc>
                <a:spcPct val="100000"/>
              </a:lnSpc>
              <a:spcBef>
                <a:spcPts val="1000"/>
              </a:spcBef>
              <a:spcAft>
                <a:spcPts val="0"/>
              </a:spcAft>
              <a:buClr>
                <a:schemeClr val="lt1"/>
              </a:buClr>
              <a:buSzPts val="3000"/>
              <a:buNone/>
            </a:pPr>
            <a:r>
              <a:rPr lang="en-US" sz="3000" b="1">
                <a:solidFill>
                  <a:schemeClr val="lt1"/>
                </a:solidFill>
              </a:rPr>
              <a:t>Jesus said to her, “I who speak to you am He.”</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114"/>
        <p:cNvGrpSpPr/>
        <p:nvPr/>
      </p:nvGrpSpPr>
      <p:grpSpPr>
        <a:xfrm>
          <a:off x="0" y="0"/>
          <a:ext cx="0" cy="0"/>
          <a:chOff x="0" y="0"/>
          <a:chExt cx="0" cy="0"/>
        </a:xfrm>
      </p:grpSpPr>
      <p:sp>
        <p:nvSpPr>
          <p:cNvPr id="1115" name="Google Shape;1115;p6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罗马书</a:t>
            </a:r>
            <a:r>
              <a:rPr lang="en-US" sz="3200" b="1" u="sng">
                <a:solidFill>
                  <a:schemeClr val="lt1"/>
                </a:solidFill>
              </a:rPr>
              <a:t> Romans 5:20b】</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a:t>
            </a:r>
            <a:r>
              <a:rPr lang="en-US" sz="3200" b="1">
                <a:solidFill>
                  <a:srgbClr val="FFFF00"/>
                </a:solidFill>
                <a:latin typeface="Microsoft Yahei"/>
                <a:ea typeface="Microsoft Yahei"/>
                <a:cs typeface="Microsoft Yahei"/>
                <a:sym typeface="Microsoft Yahei"/>
              </a:rPr>
              <a:t>只是罪在哪里显多，恩典就更显多了。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where sin abounded, grace abounded much more,</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a:p>
            <a:pPr marL="0" lvl="0" indent="0" algn="l" rtl="0">
              <a:lnSpc>
                <a:spcPct val="112000"/>
              </a:lnSpc>
              <a:spcBef>
                <a:spcPts val="100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加拉太书 </a:t>
            </a:r>
            <a:r>
              <a:rPr lang="en-US" sz="3200" b="1" u="sng">
                <a:solidFill>
                  <a:schemeClr val="lt1"/>
                </a:solidFill>
              </a:rPr>
              <a:t>Galatians 3:24】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这样，律法是我们训蒙的师傅，引我们到基督那里，使我们因信称义。</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Therefore the law was our tutor to bring us to Christ, that we might be justified by faith.</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119"/>
        <p:cNvGrpSpPr/>
        <p:nvPr/>
      </p:nvGrpSpPr>
      <p:grpSpPr>
        <a:xfrm>
          <a:off x="0" y="0"/>
          <a:ext cx="0" cy="0"/>
          <a:chOff x="0" y="0"/>
          <a:chExt cx="0" cy="0"/>
        </a:xfrm>
      </p:grpSpPr>
      <p:sp>
        <p:nvSpPr>
          <p:cNvPr id="1120" name="Google Shape;1120;p6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提摩太前书</a:t>
            </a:r>
            <a:r>
              <a:rPr lang="en-US" sz="3200" b="1" u="sng">
                <a:solidFill>
                  <a:schemeClr val="lt1"/>
                </a:solidFill>
              </a:rPr>
              <a:t> 1 Timothy 1:15-16】</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15 “基督耶稣降世，为要拯救罪人。”这话是可信的，是十分可佩服的。在罪人中我是个罪魁。</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This is a faithful saying and worthy of all acceptance, that Christ Jesus came into the world to save sinners, of whom I am chief.</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16 </a:t>
            </a:r>
            <a:r>
              <a:rPr lang="en-US" sz="3200" b="1">
                <a:solidFill>
                  <a:srgbClr val="FFFF00"/>
                </a:solidFill>
                <a:latin typeface="Microsoft Yahei"/>
                <a:ea typeface="Microsoft Yahei"/>
                <a:cs typeface="Microsoft Yahei"/>
                <a:sym typeface="Microsoft Yahei"/>
              </a:rPr>
              <a:t>然而我蒙了怜悯，是因耶稣基督要在我这罪魁身上显明祂一切的忍耐，给后来信祂得永生的人作榜样。</a:t>
            </a:r>
            <a:r>
              <a:rPr lang="en-US" sz="3200" b="1">
                <a:solidFill>
                  <a:schemeClr val="lt1"/>
                </a:solidFill>
              </a:rPr>
              <a:t>However, for this reason I obtained mercy, that in me first Jesus Christ might show all longsuffering, as a pattern to those who are going to believe on Him for everlasting life.</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124"/>
        <p:cNvGrpSpPr/>
        <p:nvPr/>
      </p:nvGrpSpPr>
      <p:grpSpPr>
        <a:xfrm>
          <a:off x="0" y="0"/>
          <a:ext cx="0" cy="0"/>
          <a:chOff x="0" y="0"/>
          <a:chExt cx="0" cy="0"/>
        </a:xfrm>
      </p:grpSpPr>
      <p:sp>
        <p:nvSpPr>
          <p:cNvPr id="1125" name="Google Shape;1125;p6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罗马书</a:t>
            </a:r>
            <a:r>
              <a:rPr lang="en-US" sz="3200" b="1" u="sng">
                <a:solidFill>
                  <a:schemeClr val="lt1"/>
                </a:solidFill>
              </a:rPr>
              <a:t> Romans 5:20】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律法本是外添的，叫过犯显多；只是罪在哪里显多，恩典就更显多了。</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Moreover the law entered that the offense might abound. But where sin abounded, grace abounded much more,</a:t>
            </a:r>
            <a:endParaRPr/>
          </a:p>
          <a:p>
            <a:pPr marL="0" lvl="0" indent="0" algn="l" rtl="0">
              <a:lnSpc>
                <a:spcPct val="112000"/>
              </a:lnSpc>
              <a:spcBef>
                <a:spcPts val="1000"/>
              </a:spcBef>
              <a:spcAft>
                <a:spcPts val="0"/>
              </a:spcAft>
              <a:buClr>
                <a:schemeClr val="dk1"/>
              </a:buClr>
              <a:buSzPts val="800"/>
              <a:buNone/>
            </a:pPr>
            <a:endParaRPr sz="800" b="1" u="sng">
              <a:solidFill>
                <a:schemeClr val="lt1"/>
              </a:solidFill>
            </a:endParaRPr>
          </a:p>
          <a:p>
            <a:pPr marL="0" lvl="0" indent="0" algn="l" rtl="0">
              <a:lnSpc>
                <a:spcPct val="112000"/>
              </a:lnSpc>
              <a:spcBef>
                <a:spcPts val="100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罗马书 </a:t>
            </a:r>
            <a:r>
              <a:rPr lang="en-US" sz="3200" b="1" u="sng">
                <a:solidFill>
                  <a:schemeClr val="lt1"/>
                </a:solidFill>
              </a:rPr>
              <a:t>Romans 5:8】</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惟有基督在我们还作罪人的时候为我们死，　神的爱就在此向我们显明了。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God demonstrates His own love toward us, in that while we were still sinners, Christ died for us.</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129"/>
        <p:cNvGrpSpPr/>
        <p:nvPr/>
      </p:nvGrpSpPr>
      <p:grpSpPr>
        <a:xfrm>
          <a:off x="0" y="0"/>
          <a:ext cx="0" cy="0"/>
          <a:chOff x="0" y="0"/>
          <a:chExt cx="0" cy="0"/>
        </a:xfrm>
      </p:grpSpPr>
      <p:sp>
        <p:nvSpPr>
          <p:cNvPr id="1130" name="Google Shape;1130;p6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哥林多后书 </a:t>
            </a:r>
            <a:r>
              <a:rPr lang="en-US" sz="3200" b="1" u="sng">
                <a:solidFill>
                  <a:schemeClr val="lt1"/>
                </a:solidFill>
              </a:rPr>
              <a:t>2 Corinthians 5:14-15</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14 </a:t>
            </a:r>
            <a:r>
              <a:rPr lang="en-US" sz="3200" b="1">
                <a:solidFill>
                  <a:srgbClr val="FFFF00"/>
                </a:solidFill>
                <a:latin typeface="Microsoft Yahei"/>
                <a:ea typeface="Microsoft Yahei"/>
                <a:cs typeface="Microsoft Yahei"/>
                <a:sym typeface="Microsoft Yahei"/>
              </a:rPr>
              <a:t>原来基督的爱激励我们。因我们想，一人既替众人死，众人就都死了；</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For the love of Christ compels us, because we judge thus: that if One died for all, then all died;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15 </a:t>
            </a:r>
            <a:r>
              <a:rPr lang="en-US" sz="3200" b="1">
                <a:solidFill>
                  <a:srgbClr val="FFFF00"/>
                </a:solidFill>
                <a:latin typeface="Microsoft Yahei"/>
                <a:ea typeface="Microsoft Yahei"/>
                <a:cs typeface="Microsoft Yahei"/>
                <a:sym typeface="Microsoft Yahei"/>
              </a:rPr>
              <a:t>并且祂替众人死，是叫那些活着的人不再为自己活，乃为替他们死而复活的主活。</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He died for all, that those who live should live no longer for themselves, but for Him who died for them and rose again.</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34"/>
        <p:cNvGrpSpPr/>
        <p:nvPr/>
      </p:nvGrpSpPr>
      <p:grpSpPr>
        <a:xfrm>
          <a:off x="0" y="0"/>
          <a:ext cx="0" cy="0"/>
          <a:chOff x="0" y="0"/>
          <a:chExt cx="0" cy="0"/>
        </a:xfrm>
      </p:grpSpPr>
      <p:sp>
        <p:nvSpPr>
          <p:cNvPr id="1135" name="Google Shape;1135;p6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哥林多后书 </a:t>
            </a:r>
            <a:r>
              <a:rPr lang="en-US" sz="3200" b="1" u="sng">
                <a:solidFill>
                  <a:schemeClr val="lt1"/>
                </a:solidFill>
              </a:rPr>
              <a:t>2 Corinthians 5:14-15</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17 </a:t>
            </a:r>
            <a:r>
              <a:rPr lang="en-US" sz="3200" b="1">
                <a:solidFill>
                  <a:srgbClr val="FFFF00"/>
                </a:solidFill>
                <a:latin typeface="Microsoft Yahei"/>
                <a:ea typeface="Microsoft Yahei"/>
                <a:cs typeface="Microsoft Yahei"/>
                <a:sym typeface="Microsoft Yahei"/>
              </a:rPr>
              <a:t>若有人在基督里，他就是新造的人，旧事已过，都变成新的了。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Therefore, if anyone is in Christ, he is a new creation; old things have passed away; behold, all things have become new.</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4"/>
        <p:cNvGrpSpPr/>
        <p:nvPr/>
      </p:nvGrpSpPr>
      <p:grpSpPr>
        <a:xfrm>
          <a:off x="0" y="0"/>
          <a:ext cx="0" cy="0"/>
          <a:chOff x="0" y="0"/>
          <a:chExt cx="0" cy="0"/>
        </a:xfrm>
      </p:grpSpPr>
      <p:sp>
        <p:nvSpPr>
          <p:cNvPr id="1015" name="Google Shape;1015;p4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罗马书</a:t>
            </a:r>
            <a:r>
              <a:rPr lang="en-US" sz="3200" b="1" u="sng">
                <a:solidFill>
                  <a:schemeClr val="lt1"/>
                </a:solidFill>
              </a:rPr>
              <a:t> Romans 5:20-21】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20 </a:t>
            </a:r>
            <a:r>
              <a:rPr lang="en-US" sz="3200" b="1">
                <a:solidFill>
                  <a:srgbClr val="FFFF00"/>
                </a:solidFill>
                <a:latin typeface="Microsoft Yahei"/>
                <a:ea typeface="Microsoft Yahei"/>
                <a:cs typeface="Microsoft Yahei"/>
                <a:sym typeface="Microsoft Yahei"/>
              </a:rPr>
              <a:t>律法本是外添的，叫过犯显多；只是罪在哪里显多，恩典就更显多了。</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Moreover the law entered that the offense might abound. But where sin abounded, grace abounded much more,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21 </a:t>
            </a:r>
            <a:r>
              <a:rPr lang="en-US" sz="3200" b="1">
                <a:solidFill>
                  <a:srgbClr val="FFFF00"/>
                </a:solidFill>
                <a:latin typeface="Microsoft Yahei"/>
                <a:ea typeface="Microsoft Yahei"/>
                <a:cs typeface="Microsoft Yahei"/>
                <a:sym typeface="Microsoft Yahei"/>
              </a:rPr>
              <a:t>就如罪作王叫人死；照样，恩典也藉着义作王，叫人因我们的主耶稣基督得永生。</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so that as sin reigned in death, even so grace might reign through righteousness to eternal life through Jesus Christ our Lord.</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9"/>
        <p:cNvGrpSpPr/>
        <p:nvPr/>
      </p:nvGrpSpPr>
      <p:grpSpPr>
        <a:xfrm>
          <a:off x="0" y="0"/>
          <a:ext cx="0" cy="0"/>
          <a:chOff x="0" y="0"/>
          <a:chExt cx="0" cy="0"/>
        </a:xfrm>
      </p:grpSpPr>
      <p:sp>
        <p:nvSpPr>
          <p:cNvPr id="1020" name="Google Shape;1020;p4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塞缪尔记下 </a:t>
            </a:r>
            <a:r>
              <a:rPr lang="en-US" sz="3200" b="1" u="sng">
                <a:solidFill>
                  <a:schemeClr val="lt1"/>
                </a:solidFill>
              </a:rPr>
              <a:t>2 Samuel 12</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1-7】</a:t>
            </a:r>
            <a:r>
              <a:rPr lang="en-US" sz="3200" b="1" u="sng">
                <a:solidFill>
                  <a:schemeClr val="lt1"/>
                </a:solidFill>
                <a:latin typeface="Microsoft Yahei"/>
                <a:ea typeface="Microsoft Yahei"/>
                <a:cs typeface="Microsoft Yahei"/>
                <a:sym typeface="Microsoft Yahei"/>
              </a:rPr>
              <a:t>　</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 </a:t>
            </a:r>
            <a:r>
              <a:rPr lang="en-US" sz="3200" b="1">
                <a:solidFill>
                  <a:srgbClr val="FFFF00"/>
                </a:solidFill>
                <a:latin typeface="Microsoft Yahei"/>
                <a:ea typeface="Microsoft Yahei"/>
                <a:cs typeface="Microsoft Yahei"/>
                <a:sym typeface="Microsoft Yahei"/>
              </a:rPr>
              <a:t>耶和华差遣拿单去见大卫。拿单到了大卫那里，对他说</a:t>
            </a:r>
            <a:r>
              <a:rPr lang="en-US" sz="3200" b="1">
                <a:solidFill>
                  <a:srgbClr val="FFFF00"/>
                </a:solidFill>
              </a:rPr>
              <a:t>:“</a:t>
            </a:r>
            <a:r>
              <a:rPr lang="en-US" sz="3200" b="1">
                <a:solidFill>
                  <a:srgbClr val="FFFF00"/>
                </a:solidFill>
                <a:latin typeface="Microsoft Yahei"/>
                <a:ea typeface="Microsoft Yahei"/>
                <a:cs typeface="Microsoft Yahei"/>
                <a:sym typeface="Microsoft Yahei"/>
              </a:rPr>
              <a:t>在一座城里有两个人</a:t>
            </a:r>
            <a:r>
              <a:rPr lang="en-US" sz="3200" b="1">
                <a:solidFill>
                  <a:srgbClr val="FFFF00"/>
                </a:solidFill>
              </a:rPr>
              <a:t>:一个是富户；一个是穷人。 </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 LORD sent Nathan to David. When he came to him, he said, 'There were two men in a certain town, one rich and the other poor.</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 </a:t>
            </a:r>
            <a:r>
              <a:rPr lang="en-US" sz="3200" b="1">
                <a:solidFill>
                  <a:srgbClr val="FFFF00"/>
                </a:solidFill>
                <a:latin typeface="Microsoft Yahei"/>
                <a:ea typeface="Microsoft Yahei"/>
                <a:cs typeface="Microsoft Yahei"/>
                <a:sym typeface="Microsoft Yahei"/>
              </a:rPr>
              <a:t>富户有许多牛群羊群；</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 rich man had a very large number of sheep and cattle,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24"/>
        <p:cNvGrpSpPr/>
        <p:nvPr/>
      </p:nvGrpSpPr>
      <p:grpSpPr>
        <a:xfrm>
          <a:off x="0" y="0"/>
          <a:ext cx="0" cy="0"/>
          <a:chOff x="0" y="0"/>
          <a:chExt cx="0" cy="0"/>
        </a:xfrm>
      </p:grpSpPr>
      <p:sp>
        <p:nvSpPr>
          <p:cNvPr id="1025" name="Google Shape;1025;p4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塞缪尔记下 </a:t>
            </a:r>
            <a:r>
              <a:rPr lang="en-US" sz="3200" b="1" u="sng">
                <a:solidFill>
                  <a:schemeClr val="lt1"/>
                </a:solidFill>
              </a:rPr>
              <a:t>2 Samuel 12</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1-7】</a:t>
            </a:r>
            <a:r>
              <a:rPr lang="en-US" sz="3200" b="1" u="sng">
                <a:solidFill>
                  <a:schemeClr val="lt1"/>
                </a:solidFill>
                <a:latin typeface="Microsoft Yahei"/>
                <a:ea typeface="Microsoft Yahei"/>
                <a:cs typeface="Microsoft Yahei"/>
                <a:sym typeface="Microsoft Yahei"/>
              </a:rPr>
              <a:t>　</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 穷人除了所买来养活的一只小母羊羔之外，别无所有。羊羔在他家里和他儿女一同长大，吃他所吃的，喝他所喝的，睡在他怀中，在他看来如同女儿一样。 </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the poor man had nothing except one little ewe lamb he had bought. He raised it, and it grew up with him and his children. It shared his food, drank from his cup and even slept in his arms. It was like a daughter to him.</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29"/>
        <p:cNvGrpSpPr/>
        <p:nvPr/>
      </p:nvGrpSpPr>
      <p:grpSpPr>
        <a:xfrm>
          <a:off x="0" y="0"/>
          <a:ext cx="0" cy="0"/>
          <a:chOff x="0" y="0"/>
          <a:chExt cx="0" cy="0"/>
        </a:xfrm>
      </p:grpSpPr>
      <p:sp>
        <p:nvSpPr>
          <p:cNvPr id="1030" name="Google Shape;1030;p4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塞缪尔记下 </a:t>
            </a:r>
            <a:r>
              <a:rPr lang="en-US" sz="3200" b="1" u="sng">
                <a:solidFill>
                  <a:schemeClr val="lt1"/>
                </a:solidFill>
              </a:rPr>
              <a:t>2 Samuel 12</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1-7】</a:t>
            </a:r>
            <a:r>
              <a:rPr lang="en-US" sz="3200" b="1" u="sng">
                <a:solidFill>
                  <a:schemeClr val="lt1"/>
                </a:solidFill>
                <a:latin typeface="Microsoft Yahei"/>
                <a:ea typeface="Microsoft Yahei"/>
                <a:cs typeface="Microsoft Yahei"/>
                <a:sym typeface="Microsoft Yahei"/>
              </a:rPr>
              <a:t>　</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 有一客人来到这富户家里，富户舍不得从自己的牛群羊群中，取一只预备给客人吃；却取了那穷人的羊羔，预备给客人吃。” </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'Now a traveler came to the rich man, but the rich man refrained from taking one of his own sheep or cattle to prepare a meal for the traveler who had come to him. Instead, he took the ewe lamb that belonged to the poor man and prepared it for the one who had come to him.'</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34"/>
        <p:cNvGrpSpPr/>
        <p:nvPr/>
      </p:nvGrpSpPr>
      <p:grpSpPr>
        <a:xfrm>
          <a:off x="0" y="0"/>
          <a:ext cx="0" cy="0"/>
          <a:chOff x="0" y="0"/>
          <a:chExt cx="0" cy="0"/>
        </a:xfrm>
      </p:grpSpPr>
      <p:sp>
        <p:nvSpPr>
          <p:cNvPr id="1035" name="Google Shape;1035;p4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rPr>
              <a:t>塞缪尔记下 </a:t>
            </a:r>
            <a:r>
              <a:rPr lang="en-US" sz="3200" b="1" u="sng">
                <a:solidFill>
                  <a:schemeClr val="lt1"/>
                </a:solidFill>
              </a:rPr>
              <a:t>2 Samuel 12</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1-7】</a:t>
            </a:r>
            <a:r>
              <a:rPr lang="en-US" sz="3200" b="1" u="sng">
                <a:solidFill>
                  <a:schemeClr val="lt1"/>
                </a:solidFill>
                <a:latin typeface="Microsoft Yahei"/>
                <a:ea typeface="Microsoft Yahei"/>
                <a:cs typeface="Microsoft Yahei"/>
                <a:sym typeface="Microsoft Yahei"/>
              </a:rPr>
              <a:t>　</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5 </a:t>
            </a:r>
            <a:r>
              <a:rPr lang="en-US" sz="3200" b="1">
                <a:solidFill>
                  <a:srgbClr val="FFFF00"/>
                </a:solidFill>
                <a:latin typeface="Microsoft Yahei"/>
                <a:ea typeface="Microsoft Yahei"/>
                <a:cs typeface="Microsoft Yahei"/>
                <a:sym typeface="Microsoft Yahei"/>
              </a:rPr>
              <a:t>大卫就甚恼怒那人，对拿单说</a:t>
            </a:r>
            <a:r>
              <a:rPr lang="en-US" sz="3200" b="1">
                <a:solidFill>
                  <a:srgbClr val="FFFF00"/>
                </a:solidFill>
              </a:rPr>
              <a:t>:“</a:t>
            </a:r>
            <a:r>
              <a:rPr lang="en-US" sz="3200" b="1">
                <a:solidFill>
                  <a:srgbClr val="FFFF00"/>
                </a:solidFill>
                <a:latin typeface="Microsoft Yahei"/>
                <a:ea typeface="Microsoft Yahei"/>
                <a:cs typeface="Microsoft Yahei"/>
                <a:sym typeface="Microsoft Yahei"/>
              </a:rPr>
              <a:t>我指着永生的耶和华起誓，行这事的人该死</a:t>
            </a:r>
            <a:r>
              <a:rPr lang="en-US" sz="3200" b="1">
                <a:solidFill>
                  <a:srgbClr val="FFFF00"/>
                </a:solidFill>
              </a:rPr>
              <a:t>! </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David burned with anger against the man and said to Nathan, 'As surely as the LORD lives, the man who did this deserves to die!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6 他必偿还羊羔四倍，因为他行这事，没有怜恤的心。”</a:t>
            </a:r>
            <a:r>
              <a:rPr lang="en-US" sz="3200" b="1">
                <a:solidFill>
                  <a:schemeClr val="lt1"/>
                </a:solidFill>
              </a:rPr>
              <a:t>He must pay for that lamb four times over, because he did such a thing and had no pity.'</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7 </a:t>
            </a:r>
            <a:r>
              <a:rPr lang="en-US" sz="3200" b="1">
                <a:solidFill>
                  <a:srgbClr val="FFFF00"/>
                </a:solidFill>
                <a:latin typeface="Microsoft Yahei"/>
                <a:ea typeface="Microsoft Yahei"/>
                <a:cs typeface="Microsoft Yahei"/>
                <a:sym typeface="Microsoft Yahei"/>
              </a:rPr>
              <a:t>拿单对大卫说</a:t>
            </a:r>
            <a:r>
              <a:rPr lang="en-US" sz="3200" b="1">
                <a:solidFill>
                  <a:srgbClr val="FFFF00"/>
                </a:solidFill>
              </a:rPr>
              <a:t>:“</a:t>
            </a:r>
            <a:r>
              <a:rPr lang="en-US" sz="3200" b="1">
                <a:solidFill>
                  <a:srgbClr val="FFFF00"/>
                </a:solidFill>
                <a:latin typeface="Microsoft Yahei"/>
                <a:ea typeface="Microsoft Yahei"/>
                <a:cs typeface="Microsoft Yahei"/>
                <a:sym typeface="Microsoft Yahei"/>
              </a:rPr>
              <a:t>你就是那人</a:t>
            </a:r>
            <a:r>
              <a:rPr lang="en-US" sz="3200" b="1">
                <a:solidFill>
                  <a:srgbClr val="FFFF00"/>
                </a:solidFill>
              </a:rPr>
              <a:t>……</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Then Nathan said to David, 'You are the man!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39"/>
        <p:cNvGrpSpPr/>
        <p:nvPr/>
      </p:nvGrpSpPr>
      <p:grpSpPr>
        <a:xfrm>
          <a:off x="0" y="0"/>
          <a:ext cx="0" cy="0"/>
          <a:chOff x="0" y="0"/>
          <a:chExt cx="0" cy="0"/>
        </a:xfrm>
      </p:grpSpPr>
      <p:sp>
        <p:nvSpPr>
          <p:cNvPr id="1040" name="Google Shape;1040;p4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罗马书</a:t>
            </a:r>
            <a:r>
              <a:rPr lang="en-US" sz="3200" b="1" u="sng">
                <a:solidFill>
                  <a:schemeClr val="lt1"/>
                </a:solidFill>
              </a:rPr>
              <a:t> Romans 5:20a】</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律法本是外添的，叫过犯显多</a:t>
            </a:r>
            <a:r>
              <a:rPr lang="en-US" sz="3200" b="1">
                <a:solidFill>
                  <a:srgbClr val="FFFF00"/>
                </a:solidFill>
              </a:rPr>
              <a:t>……</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Moreover the law entered that the offense might abound….</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44"/>
        <p:cNvGrpSpPr/>
        <p:nvPr/>
      </p:nvGrpSpPr>
      <p:grpSpPr>
        <a:xfrm>
          <a:off x="0" y="0"/>
          <a:ext cx="0" cy="0"/>
          <a:chOff x="0" y="0"/>
          <a:chExt cx="0" cy="0"/>
        </a:xfrm>
      </p:grpSpPr>
      <p:sp>
        <p:nvSpPr>
          <p:cNvPr id="1045" name="Google Shape;1045;p4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rgbClr val="FFFF00"/>
                </a:solidFill>
                <a:latin typeface="Microsoft Yahei"/>
                <a:ea typeface="Microsoft Yahei"/>
                <a:cs typeface="Microsoft Yahei"/>
                <a:sym typeface="Microsoft Yahei"/>
              </a:rPr>
              <a:t>罗马书</a:t>
            </a:r>
            <a:r>
              <a:rPr lang="en-US" sz="3200" b="1" u="sng">
                <a:solidFill>
                  <a:schemeClr val="lt1"/>
                </a:solidFill>
              </a:rPr>
              <a:t> Romans 3:19-20】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19 </a:t>
            </a:r>
            <a:r>
              <a:rPr lang="en-US" sz="3200" b="1">
                <a:solidFill>
                  <a:srgbClr val="FFFF00"/>
                </a:solidFill>
                <a:latin typeface="Microsoft Yahei"/>
                <a:ea typeface="Microsoft Yahei"/>
                <a:cs typeface="Microsoft Yahei"/>
                <a:sym typeface="Microsoft Yahei"/>
              </a:rPr>
              <a:t>我们晓得律法上的话，都是对律法以下之人说的，好塞住各人的口，叫普世的人都伏在　神审判之下。</a:t>
            </a:r>
            <a:r>
              <a:rPr lang="en-US" sz="3200" b="1">
                <a:solidFill>
                  <a:schemeClr val="lt1"/>
                </a:solidFill>
              </a:rPr>
              <a:t>Now we know that whatever the law says, it says to those who are under the law, that every mouth may be stopped, and all the world may become guilty before God.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20 </a:t>
            </a:r>
            <a:r>
              <a:rPr lang="en-US" sz="3200" b="1">
                <a:solidFill>
                  <a:srgbClr val="FFFF00"/>
                </a:solidFill>
                <a:latin typeface="Microsoft Yahei"/>
                <a:ea typeface="Microsoft Yahei"/>
                <a:cs typeface="Microsoft Yahei"/>
                <a:sym typeface="Microsoft Yahei"/>
              </a:rPr>
              <a:t>所以凡有血气的，没有一个因行律法能在　神面前称义，因为律法本是叫人知罪。</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Therefore by the deeds of the law no flesh will be justified in His sight, for by the law is the knowledge of sin.</a:t>
            </a:r>
            <a:endParaRPr/>
          </a:p>
        </p:txBody>
      </p:sp>
    </p:spTree>
  </p:cSld>
  <p:clrMapOvr>
    <a:masterClrMapping/>
  </p:clrMapOvr>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1852</Words>
  <Application>Microsoft Office PowerPoint</Application>
  <PresentationFormat>On-screen Show (4:3)</PresentationFormat>
  <Paragraphs>129</Paragraphs>
  <Slides>27</Slides>
  <Notes>27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27</vt:i4>
      </vt:variant>
    </vt:vector>
  </HeadingPairs>
  <TitlesOfParts>
    <vt:vector size="33" baseType="lpstr">
      <vt:lpstr>Garamond</vt:lpstr>
      <vt:lpstr>Microsoft Yahei</vt:lpstr>
      <vt:lpstr>Calibri</vt:lpstr>
      <vt:lpstr>Arial</vt:lpstr>
      <vt:lpstr>Office 主题</vt:lpstr>
      <vt:lpstr>4_Office Theme</vt:lpstr>
      <vt:lpstr>PowerPoint Presentation</vt:lpstr>
      <vt:lpstr>律法与恩典 Law And Grace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Fwu-Shan Shieh</dc:creator>
  <cp:lastModifiedBy>BCCC_User</cp:lastModifiedBy>
  <cp:revision>1</cp:revision>
  <dcterms:created xsi:type="dcterms:W3CDTF">2005-10-06T16:33:29Z</dcterms:created>
  <dcterms:modified xsi:type="dcterms:W3CDTF">2025-11-16T19:01:56Z</dcterms:modified>
</cp:coreProperties>
</file>