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财产的管理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作为管理权的财产权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(property as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stewardship)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财产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的管理者要使财产的主人受益。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财产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的管理者不能为己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敛财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endParaRPr lang="zh-CN" altLang="en-US" sz="1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财产的社会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义务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1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对财产不负责任的使用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贪婪与浪费 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贪婪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浪费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对财产所有权的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侵犯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偷窃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第八诫“不可偷盗”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不拿不属于自己的东西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别人当得的，要给别人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15047</TotalTime>
  <Words>15</Words>
  <Application>Microsoft Office PowerPoint</Application>
  <PresentationFormat>全屏显示(4:3)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1357</cp:revision>
  <dcterms:created xsi:type="dcterms:W3CDTF">2018-02-16T18:09:56Z</dcterms:created>
  <dcterms:modified xsi:type="dcterms:W3CDTF">2025-11-23T08:48:12Z</dcterms:modified>
</cp:coreProperties>
</file>