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04" r:id="rId2"/>
    <p:sldId id="3917" r:id="rId3"/>
    <p:sldId id="391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2025/12/14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华人伦理和基督教伦理的碰撞</a:t>
            </a:r>
          </a:p>
          <a:p>
            <a:pPr algn="l">
              <a:lnSpc>
                <a:spcPct val="12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分享讨论：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1.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在我刚刚读到圣经的时候，圣经中记载的主耶稣的哪一个言行，让我觉得是违背了传统的华人伦理观念？</a:t>
            </a:r>
          </a:p>
          <a:p>
            <a:pPr algn="l">
              <a:lnSpc>
                <a:spcPct val="120000"/>
              </a:lnSpc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2.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我信主以来，我的哪一个原本根植于华人文化传统的伦理观念，受到的来自于基督教信仰的最大的冲击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278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华人伦理和基督教伦理的碰撞</a:t>
            </a:r>
          </a:p>
          <a:p>
            <a:pPr algn="l">
              <a:lnSpc>
                <a:spcPct val="12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分享讨论：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3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.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哪些华人的传统观念，容易成为华人真正完全顺服圣经话语的拦阻？</a:t>
            </a:r>
          </a:p>
          <a:p>
            <a:pPr algn="l">
              <a:lnSpc>
                <a:spcPct val="120000"/>
              </a:lnSpc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4.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拦阻华人完全顺服圣经话语的那些传统观念，是来源于（根植于）哪些华人的思想根源？为什么这些华人的传统思想，观念，理念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会成为人完全遵行圣经教导的拦阻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华人伦理和基督教伦理的碰撞</a:t>
            </a:r>
          </a:p>
          <a:p>
            <a:pPr algn="l">
              <a:lnSpc>
                <a:spcPct val="12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分享讨论：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5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.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哪一条华人思想文化中的观念，导致了华人的传统伦理与基督教伦理的诸多不同？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15057</TotalTime>
  <Words>36</Words>
  <Application>Microsoft Office PowerPoint</Application>
  <PresentationFormat>全屏显示(4:3)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1361</cp:revision>
  <dcterms:created xsi:type="dcterms:W3CDTF">2018-02-16T18:09:56Z</dcterms:created>
  <dcterms:modified xsi:type="dcterms:W3CDTF">2025-12-14T09:59:56Z</dcterms:modified>
</cp:coreProperties>
</file>