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26" r:id="rId2"/>
    <p:sldMasterId id="2147487559" r:id="rId3"/>
  </p:sldMasterIdLst>
  <p:notesMasterIdLst>
    <p:notesMasterId r:id="rId24"/>
  </p:notesMasterIdLst>
  <p:sldIdLst>
    <p:sldId id="4319" r:id="rId4"/>
    <p:sldId id="2214" r:id="rId5"/>
    <p:sldId id="4360" r:id="rId6"/>
    <p:sldId id="4203" r:id="rId7"/>
    <p:sldId id="4219" r:id="rId8"/>
    <p:sldId id="4238" r:id="rId9"/>
    <p:sldId id="4249" r:id="rId10"/>
    <p:sldId id="4239" r:id="rId11"/>
    <p:sldId id="4240" r:id="rId12"/>
    <p:sldId id="4241" r:id="rId13"/>
    <p:sldId id="4204" r:id="rId14"/>
    <p:sldId id="4173" r:id="rId15"/>
    <p:sldId id="4242" r:id="rId16"/>
    <p:sldId id="4250" r:id="rId17"/>
    <p:sldId id="4251" r:id="rId18"/>
    <p:sldId id="4252" r:id="rId19"/>
    <p:sldId id="4253" r:id="rId20"/>
    <p:sldId id="4254" r:id="rId21"/>
    <p:sldId id="4220" r:id="rId22"/>
    <p:sldId id="4255"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12/21/2025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12/21/2025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12/21/2025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12/21/2025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409E305-E66F-40EF-9348-A2DE89149D33}"/>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74EE0852-79BF-423B-BA55-48CE618828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51FB4B4-F5E8-4DC8-9E2E-AA41CEFA3850}"/>
              </a:ext>
            </a:extLst>
          </p:cNvPr>
          <p:cNvSpPr>
            <a:spLocks noGrp="1"/>
          </p:cNvSpPr>
          <p:nvPr>
            <p:ph type="sldNum" sz="quarter" idx="12"/>
          </p:nvPr>
        </p:nvSpPr>
        <p:spPr/>
        <p:txBody>
          <a:bodyPr/>
          <a:lstStyle>
            <a:lvl1pPr>
              <a:defRPr/>
            </a:lvl1pPr>
          </a:lstStyle>
          <a:p>
            <a:pPr>
              <a:defRPr/>
            </a:pPr>
            <a:fld id="{918847D0-2CA2-4FD8-BD77-0FAD7065EDD2}" type="slidenum">
              <a:rPr lang="en-US"/>
              <a:pPr>
                <a:defRPr/>
              </a:pPr>
              <a:t>‹#›</a:t>
            </a:fld>
            <a:endParaRPr lang="en-US"/>
          </a:p>
        </p:txBody>
      </p:sp>
    </p:spTree>
    <p:extLst>
      <p:ext uri="{BB962C8B-B14F-4D97-AF65-F5344CB8AC3E}">
        <p14:creationId xmlns:p14="http://schemas.microsoft.com/office/powerpoint/2010/main" val="245446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ACB60C-ED79-493B-AB9A-8C4D270B79D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0F1307D8-AB81-44BC-88B3-A846F4C4E2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B2038D6-4F12-497A-A970-B0C7FDDBA8A9}"/>
              </a:ext>
            </a:extLst>
          </p:cNvPr>
          <p:cNvSpPr>
            <a:spLocks noGrp="1"/>
          </p:cNvSpPr>
          <p:nvPr>
            <p:ph type="sldNum" sz="quarter" idx="12"/>
          </p:nvPr>
        </p:nvSpPr>
        <p:spPr/>
        <p:txBody>
          <a:bodyPr/>
          <a:lstStyle>
            <a:lvl1pPr>
              <a:defRPr/>
            </a:lvl1pPr>
          </a:lstStyle>
          <a:p>
            <a:pPr>
              <a:defRPr/>
            </a:pPr>
            <a:fld id="{CF446259-09DE-43EC-9F31-C1FFE7FA92C2}" type="slidenum">
              <a:rPr lang="en-US"/>
              <a:pPr>
                <a:defRPr/>
              </a:pPr>
              <a:t>‹#›</a:t>
            </a:fld>
            <a:endParaRPr lang="en-US"/>
          </a:p>
        </p:txBody>
      </p:sp>
    </p:spTree>
    <p:extLst>
      <p:ext uri="{BB962C8B-B14F-4D97-AF65-F5344CB8AC3E}">
        <p14:creationId xmlns:p14="http://schemas.microsoft.com/office/powerpoint/2010/main" val="1980862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DBDF8F-1115-4705-BC3D-EC02B493515A}"/>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870FD038-D26D-4F60-B656-0B34CF103A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A32CF24-58CB-45DF-AB57-6D4FEE1DEFCB}"/>
              </a:ext>
            </a:extLst>
          </p:cNvPr>
          <p:cNvSpPr>
            <a:spLocks noGrp="1"/>
          </p:cNvSpPr>
          <p:nvPr>
            <p:ph type="sldNum" sz="quarter" idx="12"/>
          </p:nvPr>
        </p:nvSpPr>
        <p:spPr/>
        <p:txBody>
          <a:bodyPr/>
          <a:lstStyle>
            <a:lvl1pPr>
              <a:defRPr/>
            </a:lvl1pPr>
          </a:lstStyle>
          <a:p>
            <a:pPr>
              <a:defRPr/>
            </a:pPr>
            <a:fld id="{BC3BFC77-D34A-4BD4-9856-2865DD59E83C}" type="slidenum">
              <a:rPr lang="en-US"/>
              <a:pPr>
                <a:defRPr/>
              </a:pPr>
              <a:t>‹#›</a:t>
            </a:fld>
            <a:endParaRPr lang="en-US"/>
          </a:p>
        </p:txBody>
      </p:sp>
    </p:spTree>
    <p:extLst>
      <p:ext uri="{BB962C8B-B14F-4D97-AF65-F5344CB8AC3E}">
        <p14:creationId xmlns:p14="http://schemas.microsoft.com/office/powerpoint/2010/main" val="20868274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0B9E9DC-0530-45B6-BB78-11FC6BF3A9C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6" name="Footer Placeholder 4">
            <a:extLst>
              <a:ext uri="{FF2B5EF4-FFF2-40B4-BE49-F238E27FC236}">
                <a16:creationId xmlns:a16="http://schemas.microsoft.com/office/drawing/2014/main" id="{452A3051-AA3A-45D0-ABC3-AB268D948DF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B407E1-0728-4663-85D1-719F2A6F7717}"/>
              </a:ext>
            </a:extLst>
          </p:cNvPr>
          <p:cNvSpPr>
            <a:spLocks noGrp="1"/>
          </p:cNvSpPr>
          <p:nvPr>
            <p:ph type="sldNum" sz="quarter" idx="12"/>
          </p:nvPr>
        </p:nvSpPr>
        <p:spPr/>
        <p:txBody>
          <a:bodyPr/>
          <a:lstStyle>
            <a:lvl1pPr>
              <a:defRPr/>
            </a:lvl1pPr>
          </a:lstStyle>
          <a:p>
            <a:pPr>
              <a:defRPr/>
            </a:pPr>
            <a:fld id="{57852DD7-9DB1-4843-AE6A-4D2BE03395C7}" type="slidenum">
              <a:rPr lang="en-US"/>
              <a:pPr>
                <a:defRPr/>
              </a:pPr>
              <a:t>‹#›</a:t>
            </a:fld>
            <a:endParaRPr lang="en-US"/>
          </a:p>
        </p:txBody>
      </p:sp>
    </p:spTree>
    <p:extLst>
      <p:ext uri="{BB962C8B-B14F-4D97-AF65-F5344CB8AC3E}">
        <p14:creationId xmlns:p14="http://schemas.microsoft.com/office/powerpoint/2010/main" val="3058828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77A498F-77C5-4CDF-8C10-A9E19BDA7D4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8" name="Footer Placeholder 4">
            <a:extLst>
              <a:ext uri="{FF2B5EF4-FFF2-40B4-BE49-F238E27FC236}">
                <a16:creationId xmlns:a16="http://schemas.microsoft.com/office/drawing/2014/main" id="{CC56C056-54D4-4CD1-A81E-CBA84F30376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153AE1B-2183-4592-872E-8A851F547726}"/>
              </a:ext>
            </a:extLst>
          </p:cNvPr>
          <p:cNvSpPr>
            <a:spLocks noGrp="1"/>
          </p:cNvSpPr>
          <p:nvPr>
            <p:ph type="sldNum" sz="quarter" idx="12"/>
          </p:nvPr>
        </p:nvSpPr>
        <p:spPr/>
        <p:txBody>
          <a:bodyPr/>
          <a:lstStyle>
            <a:lvl1pPr>
              <a:defRPr/>
            </a:lvl1pPr>
          </a:lstStyle>
          <a:p>
            <a:pPr>
              <a:defRPr/>
            </a:pPr>
            <a:fld id="{7AE4DD9F-71A0-43FE-8B37-B8F805D9488A}" type="slidenum">
              <a:rPr lang="en-US"/>
              <a:pPr>
                <a:defRPr/>
              </a:pPr>
              <a:t>‹#›</a:t>
            </a:fld>
            <a:endParaRPr lang="en-US"/>
          </a:p>
        </p:txBody>
      </p:sp>
    </p:spTree>
    <p:extLst>
      <p:ext uri="{BB962C8B-B14F-4D97-AF65-F5344CB8AC3E}">
        <p14:creationId xmlns:p14="http://schemas.microsoft.com/office/powerpoint/2010/main" val="19397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4076F07-DA3E-4F43-9182-158F09CF2840}"/>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4" name="Footer Placeholder 4">
            <a:extLst>
              <a:ext uri="{FF2B5EF4-FFF2-40B4-BE49-F238E27FC236}">
                <a16:creationId xmlns:a16="http://schemas.microsoft.com/office/drawing/2014/main" id="{EC33F9B9-416E-4862-962E-6CEC19711D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8A2D7E3-E3F1-4EE2-847A-1D2F6093A78B}"/>
              </a:ext>
            </a:extLst>
          </p:cNvPr>
          <p:cNvSpPr>
            <a:spLocks noGrp="1"/>
          </p:cNvSpPr>
          <p:nvPr>
            <p:ph type="sldNum" sz="quarter" idx="12"/>
          </p:nvPr>
        </p:nvSpPr>
        <p:spPr/>
        <p:txBody>
          <a:bodyPr/>
          <a:lstStyle>
            <a:lvl1pPr>
              <a:defRPr/>
            </a:lvl1pPr>
          </a:lstStyle>
          <a:p>
            <a:pPr>
              <a:defRPr/>
            </a:pPr>
            <a:fld id="{2A01C755-D7C7-40C6-8EFB-EA3590C99443}" type="slidenum">
              <a:rPr lang="en-US"/>
              <a:pPr>
                <a:defRPr/>
              </a:pPr>
              <a:t>‹#›</a:t>
            </a:fld>
            <a:endParaRPr lang="en-US"/>
          </a:p>
        </p:txBody>
      </p:sp>
    </p:spTree>
    <p:extLst>
      <p:ext uri="{BB962C8B-B14F-4D97-AF65-F5344CB8AC3E}">
        <p14:creationId xmlns:p14="http://schemas.microsoft.com/office/powerpoint/2010/main" val="9939994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EBFB50F-5ACA-4161-8B3E-AB0F64F3F291}"/>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3" name="Footer Placeholder 4">
            <a:extLst>
              <a:ext uri="{FF2B5EF4-FFF2-40B4-BE49-F238E27FC236}">
                <a16:creationId xmlns:a16="http://schemas.microsoft.com/office/drawing/2014/main" id="{5F840A96-4F5F-4509-8549-0EB64ED343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05E746C-34EF-40D3-ABFC-91BC1C824D7F}"/>
              </a:ext>
            </a:extLst>
          </p:cNvPr>
          <p:cNvSpPr>
            <a:spLocks noGrp="1"/>
          </p:cNvSpPr>
          <p:nvPr>
            <p:ph type="sldNum" sz="quarter" idx="12"/>
          </p:nvPr>
        </p:nvSpPr>
        <p:spPr/>
        <p:txBody>
          <a:bodyPr/>
          <a:lstStyle>
            <a:lvl1pPr>
              <a:defRPr/>
            </a:lvl1pPr>
          </a:lstStyle>
          <a:p>
            <a:pPr>
              <a:defRPr/>
            </a:pPr>
            <a:fld id="{9B8ACB38-2C3E-4EC6-9771-78315B6DAC1B}" type="slidenum">
              <a:rPr lang="en-US"/>
              <a:pPr>
                <a:defRPr/>
              </a:pPr>
              <a:t>‹#›</a:t>
            </a:fld>
            <a:endParaRPr lang="en-US"/>
          </a:p>
        </p:txBody>
      </p:sp>
    </p:spTree>
    <p:extLst>
      <p:ext uri="{BB962C8B-B14F-4D97-AF65-F5344CB8AC3E}">
        <p14:creationId xmlns:p14="http://schemas.microsoft.com/office/powerpoint/2010/main" val="1490049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E7A1FA0-624F-4314-BDF5-C8DD196906B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6" name="Footer Placeholder 4">
            <a:extLst>
              <a:ext uri="{FF2B5EF4-FFF2-40B4-BE49-F238E27FC236}">
                <a16:creationId xmlns:a16="http://schemas.microsoft.com/office/drawing/2014/main" id="{7A1E9FAD-4B51-428D-8CF8-3AFCBF4448D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C0D4CC8-0A29-4DB2-AB1B-33F784DC6E6C}"/>
              </a:ext>
            </a:extLst>
          </p:cNvPr>
          <p:cNvSpPr>
            <a:spLocks noGrp="1"/>
          </p:cNvSpPr>
          <p:nvPr>
            <p:ph type="sldNum" sz="quarter" idx="12"/>
          </p:nvPr>
        </p:nvSpPr>
        <p:spPr/>
        <p:txBody>
          <a:bodyPr/>
          <a:lstStyle>
            <a:lvl1pPr>
              <a:defRPr/>
            </a:lvl1pPr>
          </a:lstStyle>
          <a:p>
            <a:pPr>
              <a:defRPr/>
            </a:pPr>
            <a:fld id="{D2C49134-59F6-44B1-822E-914249CEE6DD}" type="slidenum">
              <a:rPr lang="en-US"/>
              <a:pPr>
                <a:defRPr/>
              </a:pPr>
              <a:t>‹#›</a:t>
            </a:fld>
            <a:endParaRPr lang="en-US"/>
          </a:p>
        </p:txBody>
      </p:sp>
    </p:spTree>
    <p:extLst>
      <p:ext uri="{BB962C8B-B14F-4D97-AF65-F5344CB8AC3E}">
        <p14:creationId xmlns:p14="http://schemas.microsoft.com/office/powerpoint/2010/main" val="395679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12/21/2025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819FFAE-90B0-46EA-A99D-CB476AD457EE}"/>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6" name="Footer Placeholder 4">
            <a:extLst>
              <a:ext uri="{FF2B5EF4-FFF2-40B4-BE49-F238E27FC236}">
                <a16:creationId xmlns:a16="http://schemas.microsoft.com/office/drawing/2014/main" id="{A1270488-16FD-4D40-9024-99B7A90B10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CE4FBD5-61AA-40BB-854F-9FAD9B827496}"/>
              </a:ext>
            </a:extLst>
          </p:cNvPr>
          <p:cNvSpPr>
            <a:spLocks noGrp="1"/>
          </p:cNvSpPr>
          <p:nvPr>
            <p:ph type="sldNum" sz="quarter" idx="12"/>
          </p:nvPr>
        </p:nvSpPr>
        <p:spPr/>
        <p:txBody>
          <a:bodyPr/>
          <a:lstStyle>
            <a:lvl1pPr>
              <a:defRPr/>
            </a:lvl1pPr>
          </a:lstStyle>
          <a:p>
            <a:pPr>
              <a:defRPr/>
            </a:pPr>
            <a:fld id="{37D5D5E3-BB5B-4831-B451-128B9815A4BF}" type="slidenum">
              <a:rPr lang="en-US"/>
              <a:pPr>
                <a:defRPr/>
              </a:pPr>
              <a:t>‹#›</a:t>
            </a:fld>
            <a:endParaRPr lang="en-US"/>
          </a:p>
        </p:txBody>
      </p:sp>
    </p:spTree>
    <p:extLst>
      <p:ext uri="{BB962C8B-B14F-4D97-AF65-F5344CB8AC3E}">
        <p14:creationId xmlns:p14="http://schemas.microsoft.com/office/powerpoint/2010/main" val="1261568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E868B-3FB9-44CB-AB46-F8422C08FDB5}"/>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B6C30436-55FF-4F3D-A970-C44BF6D8E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63C1605-6D43-45F6-98BF-D3770A1EED6D}"/>
              </a:ext>
            </a:extLst>
          </p:cNvPr>
          <p:cNvSpPr>
            <a:spLocks noGrp="1"/>
          </p:cNvSpPr>
          <p:nvPr>
            <p:ph type="sldNum" sz="quarter" idx="12"/>
          </p:nvPr>
        </p:nvSpPr>
        <p:spPr/>
        <p:txBody>
          <a:bodyPr/>
          <a:lstStyle>
            <a:lvl1pPr>
              <a:defRPr/>
            </a:lvl1pPr>
          </a:lstStyle>
          <a:p>
            <a:pPr>
              <a:defRPr/>
            </a:pPr>
            <a:fld id="{6633CC71-BACA-468E-8CB3-A2B221C41885}" type="slidenum">
              <a:rPr lang="en-US"/>
              <a:pPr>
                <a:defRPr/>
              </a:pPr>
              <a:t>‹#›</a:t>
            </a:fld>
            <a:endParaRPr lang="en-US"/>
          </a:p>
        </p:txBody>
      </p:sp>
    </p:spTree>
    <p:extLst>
      <p:ext uri="{BB962C8B-B14F-4D97-AF65-F5344CB8AC3E}">
        <p14:creationId xmlns:p14="http://schemas.microsoft.com/office/powerpoint/2010/main" val="28797883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5FC484-1FD7-43D3-A48F-5FB8EFC584B6}"/>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E3FC53C1-BC10-4293-A051-BEE9088DA1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DB3700C-371F-43D9-A799-7E94CFA0259B}"/>
              </a:ext>
            </a:extLst>
          </p:cNvPr>
          <p:cNvSpPr>
            <a:spLocks noGrp="1"/>
          </p:cNvSpPr>
          <p:nvPr>
            <p:ph type="sldNum" sz="quarter" idx="12"/>
          </p:nvPr>
        </p:nvSpPr>
        <p:spPr/>
        <p:txBody>
          <a:bodyPr/>
          <a:lstStyle>
            <a:lvl1pPr>
              <a:defRPr/>
            </a:lvl1pPr>
          </a:lstStyle>
          <a:p>
            <a:pPr>
              <a:defRPr/>
            </a:pPr>
            <a:fld id="{B2FFF102-EC3E-47FC-8C1C-1FDEC22750F1}" type="slidenum">
              <a:rPr lang="en-US"/>
              <a:pPr>
                <a:defRPr/>
              </a:pPr>
              <a:t>‹#›</a:t>
            </a:fld>
            <a:endParaRPr lang="en-US"/>
          </a:p>
        </p:txBody>
      </p:sp>
    </p:spTree>
    <p:extLst>
      <p:ext uri="{BB962C8B-B14F-4D97-AF65-F5344CB8AC3E}">
        <p14:creationId xmlns:p14="http://schemas.microsoft.com/office/powerpoint/2010/main" val="40183798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994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767018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919489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68916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68117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171778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8093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12/21/2025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10780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900057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2276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16325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12/21/2025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12/21/2025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12/21/2025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12/21/2025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12/21/2025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12/21/2025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12/21/2025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7317EE56-EA9A-4D4B-81CB-4086EE81A55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a:extLst>
              <a:ext uri="{FF2B5EF4-FFF2-40B4-BE49-F238E27FC236}">
                <a16:creationId xmlns:a16="http://schemas.microsoft.com/office/drawing/2014/main" id="{70A8893B-957D-4C0E-BEE7-3F50982250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FCC2004-DE5A-427F-96B9-BEE01D6D361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B1C831-49E4-4328-86ED-5D3FC1C326F8}" type="datetimeFigureOut">
              <a:rPr lang="en-US"/>
              <a:pPr>
                <a:defRPr/>
              </a:pPr>
              <a:t>12/21/2025</a:t>
            </a:fld>
            <a:endParaRPr lang="en-US"/>
          </a:p>
        </p:txBody>
      </p:sp>
      <p:sp>
        <p:nvSpPr>
          <p:cNvPr id="5" name="Footer Placeholder 4">
            <a:extLst>
              <a:ext uri="{FF2B5EF4-FFF2-40B4-BE49-F238E27FC236}">
                <a16:creationId xmlns:a16="http://schemas.microsoft.com/office/drawing/2014/main" id="{0A547E99-227A-4219-8E71-3DC669C5B7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D034EA86-DC4F-4D53-84F7-F7C5C4BCE9DA}"/>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8A830C-65B9-469B-BFBE-30E2967B0416}" type="slidenum">
              <a:rPr lang="en-US"/>
              <a:pPr>
                <a:defRPr/>
              </a:pPr>
              <a:t>‹#›</a:t>
            </a:fld>
            <a:endParaRPr lang="en-US"/>
          </a:p>
        </p:txBody>
      </p:sp>
    </p:spTree>
    <p:extLst>
      <p:ext uri="{BB962C8B-B14F-4D97-AF65-F5344CB8AC3E}">
        <p14:creationId xmlns:p14="http://schemas.microsoft.com/office/powerpoint/2010/main" val="1179389"/>
      </p:ext>
    </p:extLst>
  </p:cSld>
  <p:clrMap bg1="lt1" tx1="dk1" bg2="lt2" tx2="dk2" accent1="accent1" accent2="accent2" accent3="accent3" accent4="accent4" accent5="accent5" accent6="accent6" hlink="hlink" folHlink="folHlink"/>
  <p:sldLayoutIdLst>
    <p:sldLayoutId id="2147487427" r:id="rId1"/>
    <p:sldLayoutId id="2147487428" r:id="rId2"/>
    <p:sldLayoutId id="2147487429" r:id="rId3"/>
    <p:sldLayoutId id="2147487430" r:id="rId4"/>
    <p:sldLayoutId id="2147487431" r:id="rId5"/>
    <p:sldLayoutId id="2147487432" r:id="rId6"/>
    <p:sldLayoutId id="2147487433" r:id="rId7"/>
    <p:sldLayoutId id="2147487434" r:id="rId8"/>
    <p:sldLayoutId id="2147487435" r:id="rId9"/>
    <p:sldLayoutId id="2147487436" r:id="rId10"/>
    <p:sldLayoutId id="214748743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93978494"/>
      </p:ext>
    </p:extLst>
  </p:cSld>
  <p:clrMap bg1="lt1" tx1="dk1" bg2="lt2" tx2="dk2" accent1="accent1" accent2="accent2" accent3="accent3" accent4="accent4" accent5="accent5" accent6="accent6" hlink="hlink" folHlink="folHlink"/>
  <p:sldLayoutIdLst>
    <p:sldLayoutId id="2147487560" r:id="rId1"/>
    <p:sldLayoutId id="2147487561" r:id="rId2"/>
    <p:sldLayoutId id="2147487562" r:id="rId3"/>
    <p:sldLayoutId id="2147487563" r:id="rId4"/>
    <p:sldLayoutId id="2147487564" r:id="rId5"/>
    <p:sldLayoutId id="2147487565" r:id="rId6"/>
    <p:sldLayoutId id="2147487566" r:id="rId7"/>
    <p:sldLayoutId id="2147487567" r:id="rId8"/>
    <p:sldLayoutId id="2147487568" r:id="rId9"/>
    <p:sldLayoutId id="2147487569" r:id="rId10"/>
    <p:sldLayoutId id="21474875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rPr>
              <a:t>主日信息</a:t>
            </a:r>
            <a:endParaRPr kumimoji="0" lang="en-US" sz="6600" b="0" i="0" u="none" strike="noStrike" kern="1200" cap="none" spc="0" normalizeH="0" baseline="0" noProof="0" dirty="0">
              <a:ln>
                <a:noFill/>
              </a:ln>
              <a:solidFill>
                <a:prstClr val="white">
                  <a:lumMod val="95000"/>
                </a:prstClr>
              </a:solidFill>
              <a:effectLst/>
              <a:uLnTx/>
              <a:uFillTx/>
              <a:latin typeface="Garamond" panose="02020404030301010803" pitchFamily="18" charset="0"/>
              <a:ea typeface="SimSun" panose="02010600030101010101" pitchFamily="2" charset="-122"/>
              <a:cs typeface="+mn-cs"/>
            </a:endParaRPr>
          </a:p>
        </p:txBody>
      </p:sp>
    </p:spTree>
    <p:extLst>
      <p:ext uri="{BB962C8B-B14F-4D97-AF65-F5344CB8AC3E}">
        <p14:creationId xmlns:p14="http://schemas.microsoft.com/office/powerpoint/2010/main" val="1130178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1:7b】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耶稣的血也洗净我们一切的罪。</a:t>
            </a:r>
          </a:p>
          <a:p>
            <a:pPr algn="l">
              <a:lnSpc>
                <a:spcPct val="112000"/>
              </a:lnSpc>
            </a:pPr>
            <a:r>
              <a:rPr lang="en-US" altLang="zh-CN" sz="3200" b="1" dirty="0">
                <a:solidFill>
                  <a:schemeClr val="bg1"/>
                </a:solidFill>
                <a:ea typeface="微软雅黑" panose="020B0503020204020204" pitchFamily="34" charset="-122"/>
              </a:rPr>
              <a:t>….the blood of Jesus Christ His Son cleanses us from all sin.</a:t>
            </a:r>
          </a:p>
        </p:txBody>
      </p:sp>
    </p:spTree>
    <p:extLst>
      <p:ext uri="{BB962C8B-B14F-4D97-AF65-F5344CB8AC3E}">
        <p14:creationId xmlns:p14="http://schemas.microsoft.com/office/powerpoint/2010/main" val="1977471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5:14-15】</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原来基督的爱激励我们。因我们想，一人既替众人死，众人就都死了；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the love of Christ compels us, because we judge thus: that if One died for all, then all died;</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0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2649309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6:18】</a:t>
            </a:r>
          </a:p>
          <a:p>
            <a:pPr algn="l">
              <a:lnSpc>
                <a:spcPct val="112000"/>
              </a:lnSpc>
            </a:pPr>
            <a:r>
              <a:rPr lang="zh-CN" altLang="en-US" sz="3200" b="1" dirty="0">
                <a:solidFill>
                  <a:srgbClr val="FFFF00"/>
                </a:solidFill>
                <a:ea typeface="微软雅黑" panose="020B0503020204020204" pitchFamily="34" charset="-122"/>
              </a:rPr>
              <a:t>你们既从罪里得了释放，就作了义的奴仆。</a:t>
            </a:r>
          </a:p>
          <a:p>
            <a:pPr algn="l">
              <a:lnSpc>
                <a:spcPct val="112000"/>
              </a:lnSpc>
            </a:pPr>
            <a:r>
              <a:rPr lang="en-US" altLang="zh-CN" sz="3200" b="1" dirty="0">
                <a:solidFill>
                  <a:schemeClr val="bg1"/>
                </a:solidFill>
                <a:ea typeface="微软雅黑" panose="020B0503020204020204" pitchFamily="34" charset="-122"/>
              </a:rPr>
              <a:t>And having been set free from sin, you became slaves of righteousness.</a:t>
            </a:r>
          </a:p>
        </p:txBody>
      </p:sp>
    </p:spTree>
    <p:extLst>
      <p:ext uri="{BB962C8B-B14F-4D97-AF65-F5344CB8AC3E}">
        <p14:creationId xmlns:p14="http://schemas.microsoft.com/office/powerpoint/2010/main" val="957591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9:10-19】</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当下，在大马士革有一个门徒，名叫亚拿尼亚。主在异象中对他说：“亚拿尼亚。”他说：“主，我在这里。”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there was a certain disciple at Damascus named Ananias; and to him the Lord said in a vision, “Ananias.” And he said, “Here I am, Lord.”</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主对他说：“起来！往直街去，在犹大的家里，访问一个大数人，名叫扫罗，他正祷告；</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the Lord said to him, “Arise and go to the street called Straight, and inquire at the house of Judas for one called Saul of Tarsus, for behold, he is praying.</a:t>
            </a:r>
          </a:p>
        </p:txBody>
      </p:sp>
    </p:spTree>
    <p:extLst>
      <p:ext uri="{BB962C8B-B14F-4D97-AF65-F5344CB8AC3E}">
        <p14:creationId xmlns:p14="http://schemas.microsoft.com/office/powerpoint/2010/main" val="3483191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9:10-19】</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又看见了一个人，名叫亚拿尼亚，进来按手在他身上，叫他能看见。”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in a vision he has seen a man named Ananias coming in and putting his hand on him, so that he might receive his sight.”</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亚拿尼亚回答说：“主啊，我听见许多人说，这人怎样在耶路撒冷多多苦害你的圣徒，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Ananias answered, “Lord, I have heard from many about this man, how much harm he has done to Your saints in Jerusalem.</a:t>
            </a:r>
          </a:p>
        </p:txBody>
      </p:sp>
    </p:spTree>
    <p:extLst>
      <p:ext uri="{BB962C8B-B14F-4D97-AF65-F5344CB8AC3E}">
        <p14:creationId xmlns:p14="http://schemas.microsoft.com/office/powerpoint/2010/main" val="765790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9:10-19】</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并且他在这里有从祭司长得来的权柄，捆绑一切求告你名的人。”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here he has authority from the chief priests to bind all who call on Your name.”</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主对亚拿尼亚说：“你只管去。他是我所拣选的器皿，要在外邦人和君王并以色列人面前宣扬我的名。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the Lord said to him, “Go, for he is a chosen vessel of Mine to bear My name before Gentiles, kings, and the children of Israel.</a:t>
            </a:r>
            <a:endParaRPr lang="en-US" altLang="zh-CN" sz="32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1793032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9:10-19】</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我也要指示他，为我的名必须受许多的苦难。” </a:t>
            </a:r>
            <a:r>
              <a:rPr lang="en-US" altLang="zh-CN" sz="3200" b="1" dirty="0">
                <a:solidFill>
                  <a:schemeClr val="bg1"/>
                </a:solidFill>
                <a:ea typeface="微软雅黑" panose="020B0503020204020204" pitchFamily="34" charset="-122"/>
              </a:rPr>
              <a:t>For I will show him how many things he must suffer for My name’s sake.”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亚拿尼亚就去了，进入那家，把手按在扫罗身上说：“兄弟扫罗，在你来的路上向你显现的主，就是耶稣，打发我来，叫你能看见，又被圣灵充满。” </a:t>
            </a:r>
            <a:r>
              <a:rPr lang="en-US" altLang="zh-CN" sz="3200" b="1" dirty="0">
                <a:solidFill>
                  <a:schemeClr val="bg1"/>
                </a:solidFill>
                <a:ea typeface="微软雅黑" panose="020B0503020204020204" pitchFamily="34" charset="-122"/>
              </a:rPr>
              <a:t>And Ananias went his way and entered the house; and laying his hands on him he said, “Brother Saul, the Lord Jesus, who appeared to you on the road as you came, has sent me that you may receive your sight and be filled with the Holy Spirit.”</a:t>
            </a:r>
          </a:p>
        </p:txBody>
      </p:sp>
    </p:spTree>
    <p:extLst>
      <p:ext uri="{BB962C8B-B14F-4D97-AF65-F5344CB8AC3E}">
        <p14:creationId xmlns:p14="http://schemas.microsoft.com/office/powerpoint/2010/main" val="1847040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9:10-19】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扫罗的眼睛上好像有鳞立刻掉下来，他就能看见，于是起来受了洗，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Immediately there fell from his eyes something like scales, and he received his sight at once; and he arose and was baptized.</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吃过饭就健壮了。扫罗和大马士革的门徒同住了些日子，</a:t>
            </a:r>
          </a:p>
          <a:p>
            <a:pPr algn="l">
              <a:lnSpc>
                <a:spcPct val="112000"/>
              </a:lnSpc>
            </a:pPr>
            <a:r>
              <a:rPr lang="en-US" altLang="zh-CN" sz="3200" b="1" dirty="0">
                <a:solidFill>
                  <a:schemeClr val="bg1"/>
                </a:solidFill>
                <a:ea typeface="微软雅黑" panose="020B0503020204020204" pitchFamily="34" charset="-122"/>
              </a:rPr>
              <a:t>So when he had received food, he was strengthened. Then Saul spent some days with the disciples at Damascus.</a:t>
            </a:r>
          </a:p>
          <a:p>
            <a:pPr algn="l">
              <a:lnSpc>
                <a:spcPct val="100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92399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5:8】</a:t>
            </a:r>
          </a:p>
          <a:p>
            <a:pPr algn="l">
              <a:lnSpc>
                <a:spcPct val="112000"/>
              </a:lnSpc>
            </a:pP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5:1】</a:t>
            </a:r>
          </a:p>
          <a:p>
            <a:pPr algn="l">
              <a:lnSpc>
                <a:spcPct val="112000"/>
              </a:lnSpc>
            </a:pPr>
            <a:r>
              <a:rPr lang="zh-CN" altLang="en-US" sz="3200" b="1" dirty="0">
                <a:solidFill>
                  <a:srgbClr val="FFFF00"/>
                </a:solidFill>
                <a:ea typeface="微软雅黑" panose="020B0503020204020204" pitchFamily="34" charset="-122"/>
              </a:rPr>
              <a:t>所以你们该效法　神，好像蒙慈爱的儿女一样。</a:t>
            </a:r>
          </a:p>
          <a:p>
            <a:pPr algn="l">
              <a:lnSpc>
                <a:spcPct val="112000"/>
              </a:lnSpc>
            </a:pPr>
            <a:r>
              <a:rPr lang="en-US" altLang="zh-CN" sz="3200" b="1" dirty="0">
                <a:solidFill>
                  <a:schemeClr val="bg1"/>
                </a:solidFill>
                <a:ea typeface="微软雅黑" panose="020B0503020204020204" pitchFamily="34" charset="-122"/>
              </a:rPr>
              <a:t>Therefore be imitators of God, as beloved children.</a:t>
            </a:r>
          </a:p>
        </p:txBody>
      </p:sp>
    </p:spTree>
    <p:extLst>
      <p:ext uri="{BB962C8B-B14F-4D97-AF65-F5344CB8AC3E}">
        <p14:creationId xmlns:p14="http://schemas.microsoft.com/office/powerpoint/2010/main" val="414974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p>
          <a:p>
            <a:pPr algn="l">
              <a:lnSpc>
                <a:spcPct val="100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p>
          <a:p>
            <a:pPr algn="l">
              <a:lnSpc>
                <a:spcPct val="100000"/>
              </a:lnSpc>
            </a:pPr>
            <a:r>
              <a:rPr lang="en-US" altLang="zh-CN" sz="32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1286041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从罪中得释放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Free from Sin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12/21/2025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1409714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1:21】</a:t>
            </a:r>
          </a:p>
          <a:p>
            <a:pPr algn="l">
              <a:lnSpc>
                <a:spcPct val="112000"/>
              </a:lnSpc>
            </a:pPr>
            <a:r>
              <a:rPr lang="zh-CN" altLang="en-US" sz="3000" b="1" dirty="0">
                <a:solidFill>
                  <a:srgbClr val="FFFF00"/>
                </a:solidFill>
                <a:ea typeface="微软雅黑" panose="020B0503020204020204" pitchFamily="34" charset="-122"/>
              </a:rPr>
              <a:t>她将要生一个儿子，你要给祂起名叫耶稣，因祂要将自己的百姓从罪恶里救出来。”</a:t>
            </a:r>
          </a:p>
          <a:p>
            <a:pPr algn="l">
              <a:lnSpc>
                <a:spcPct val="112000"/>
              </a:lnSpc>
            </a:pPr>
            <a:r>
              <a:rPr lang="en-US" altLang="zh-CN" sz="3000" b="1" dirty="0">
                <a:solidFill>
                  <a:schemeClr val="bg1"/>
                </a:solidFill>
                <a:ea typeface="微软雅黑" panose="020B0503020204020204" pitchFamily="34" charset="-122"/>
              </a:rPr>
              <a:t>And she will bring forth a Son, and you shall call His name Jesus, for He will save His people from their sins.”</a:t>
            </a:r>
          </a:p>
          <a:p>
            <a:pPr algn="l">
              <a:lnSpc>
                <a:spcPct val="112000"/>
              </a:lnSpc>
            </a:pPr>
            <a:endParaRPr lang="en-US" altLang="zh-CN" sz="30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6:18】</a:t>
            </a:r>
          </a:p>
          <a:p>
            <a:pPr algn="l">
              <a:lnSpc>
                <a:spcPct val="112000"/>
              </a:lnSpc>
            </a:pPr>
            <a:r>
              <a:rPr lang="zh-CN" altLang="en-US" sz="3000" b="1" dirty="0">
                <a:solidFill>
                  <a:srgbClr val="FFFF00"/>
                </a:solidFill>
                <a:ea typeface="微软雅黑" panose="020B0503020204020204" pitchFamily="34" charset="-122"/>
              </a:rPr>
              <a:t>你们既从罪里得了释放，就作了义的奴仆。</a:t>
            </a:r>
          </a:p>
          <a:p>
            <a:pPr algn="l">
              <a:lnSpc>
                <a:spcPct val="112000"/>
              </a:lnSpc>
            </a:pPr>
            <a:r>
              <a:rPr lang="en-US" altLang="zh-CN" sz="3000" b="1" dirty="0">
                <a:solidFill>
                  <a:schemeClr val="bg1"/>
                </a:solidFill>
                <a:ea typeface="微软雅黑" panose="020B0503020204020204" pitchFamily="34" charset="-122"/>
              </a:rPr>
              <a:t>And having been set free from sin, you became slaves of righteousness.</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1:15】</a:t>
            </a:r>
          </a:p>
          <a:p>
            <a:pPr algn="l">
              <a:lnSpc>
                <a:spcPct val="112000"/>
              </a:lnSpc>
            </a:pPr>
            <a:r>
              <a:rPr lang="zh-CN" altLang="en-US" sz="3200" b="1" dirty="0">
                <a:solidFill>
                  <a:srgbClr val="FFFF00"/>
                </a:solidFill>
                <a:ea typeface="微软雅黑" panose="020B0503020204020204" pitchFamily="34" charset="-122"/>
              </a:rPr>
              <a:t>私欲既怀了胎，就生出罪来；罪既长成，就生出死来。</a:t>
            </a:r>
          </a:p>
          <a:p>
            <a:pPr algn="l">
              <a:lnSpc>
                <a:spcPct val="112000"/>
              </a:lnSpc>
            </a:pPr>
            <a:r>
              <a:rPr lang="en-US" altLang="zh-CN" sz="3200" b="1" dirty="0">
                <a:solidFill>
                  <a:schemeClr val="bg1"/>
                </a:solidFill>
                <a:ea typeface="微软雅黑" panose="020B0503020204020204" pitchFamily="34" charset="-122"/>
              </a:rPr>
              <a:t>Then, when desire has conceived, it gives birth to sin; and sin, when it is full-grown, brings forth death.</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9:27】</a:t>
            </a:r>
          </a:p>
          <a:p>
            <a:pPr algn="l">
              <a:lnSpc>
                <a:spcPct val="112000"/>
              </a:lnSpc>
            </a:pPr>
            <a:r>
              <a:rPr lang="zh-CN" altLang="en-US" sz="3200" b="1" dirty="0">
                <a:solidFill>
                  <a:srgbClr val="FFFF00"/>
                </a:solidFill>
                <a:ea typeface="微软雅黑" panose="020B0503020204020204" pitchFamily="34" charset="-122"/>
              </a:rPr>
              <a:t>按着定命，人人都有一死，死后且有审判。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2511783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1:21】</a:t>
            </a:r>
          </a:p>
          <a:p>
            <a:pPr algn="l">
              <a:lnSpc>
                <a:spcPct val="112000"/>
              </a:lnSpc>
            </a:pPr>
            <a:r>
              <a:rPr lang="zh-CN" altLang="en-US" sz="3200" b="1" dirty="0">
                <a:solidFill>
                  <a:srgbClr val="FFFF00"/>
                </a:solidFill>
                <a:ea typeface="微软雅黑" panose="020B0503020204020204" pitchFamily="34" charset="-122"/>
              </a:rPr>
              <a:t>她将要生一个儿子，你要给祂起名叫耶稣，因祂要将自己的百姓从罪恶里救出来。”</a:t>
            </a:r>
          </a:p>
          <a:p>
            <a:pPr algn="l">
              <a:lnSpc>
                <a:spcPct val="112000"/>
              </a:lnSpc>
            </a:pPr>
            <a:r>
              <a:rPr lang="en-US" altLang="zh-CN" sz="3200" b="1" dirty="0">
                <a:solidFill>
                  <a:schemeClr val="bg1"/>
                </a:solidFill>
                <a:ea typeface="微软雅黑" panose="020B0503020204020204" pitchFamily="34" charset="-122"/>
              </a:rPr>
              <a:t>And she will bring forth a Son, and you shall call His name Jesus, for He will save His people from their sins.”</a:t>
            </a:r>
          </a:p>
        </p:txBody>
      </p:sp>
    </p:spTree>
    <p:extLst>
      <p:ext uri="{BB962C8B-B14F-4D97-AF65-F5344CB8AC3E}">
        <p14:creationId xmlns:p14="http://schemas.microsoft.com/office/powerpoint/2010/main" val="1153844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所以，基督到世上来的时候，就说：“　神啊，祭物和礼物是你不愿意的，你曾给我预备了身体，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when He came into the world, He said: "Sacrifice and offering You did not desire, But a body You have prepared for 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燔祭和赎罪祭是你不喜欢的。</a:t>
            </a:r>
          </a:p>
          <a:p>
            <a:pPr algn="l">
              <a:lnSpc>
                <a:spcPct val="112000"/>
              </a:lnSpc>
            </a:pPr>
            <a:r>
              <a:rPr lang="en-US" altLang="zh-CN" sz="3200" b="1" dirty="0">
                <a:solidFill>
                  <a:schemeClr val="bg1"/>
                </a:solidFill>
                <a:ea typeface="微软雅黑" panose="020B0503020204020204" pitchFamily="34" charset="-122"/>
              </a:rPr>
              <a:t>In burnt offerings and sacrifices for sin You had no pleasure.</a:t>
            </a:r>
          </a:p>
        </p:txBody>
      </p:sp>
    </p:spTree>
    <p:extLst>
      <p:ext uri="{BB962C8B-B14F-4D97-AF65-F5344CB8AC3E}">
        <p14:creationId xmlns:p14="http://schemas.microsoft.com/office/powerpoint/2010/main" val="120095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那时我说：‘　神啊，我来了，为要照你的旨意行，我的事在经卷上已经记载了。’”</a:t>
            </a:r>
          </a:p>
          <a:p>
            <a:pPr algn="l">
              <a:lnSpc>
                <a:spcPct val="112000"/>
              </a:lnSpc>
            </a:pPr>
            <a:r>
              <a:rPr lang="en-US" altLang="zh-CN" sz="3200" b="1" dirty="0">
                <a:solidFill>
                  <a:schemeClr val="bg1"/>
                </a:solidFill>
                <a:ea typeface="微软雅黑" panose="020B0503020204020204" pitchFamily="34" charset="-122"/>
              </a:rPr>
              <a:t>Then I said, "Behold, I have come-- In the volume of the book it is written of Me-- To do Your will, O God."'</a:t>
            </a:r>
          </a:p>
        </p:txBody>
      </p:sp>
    </p:spTree>
    <p:extLst>
      <p:ext uri="{BB962C8B-B14F-4D97-AF65-F5344CB8AC3E}">
        <p14:creationId xmlns:p14="http://schemas.microsoft.com/office/powerpoint/2010/main" val="2420864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4:10】</a:t>
            </a:r>
          </a:p>
          <a:p>
            <a:pPr algn="l">
              <a:lnSpc>
                <a:spcPct val="112000"/>
              </a:lnSpc>
            </a:pPr>
            <a:r>
              <a:rPr lang="zh-CN" altLang="en-US" sz="3200" b="1" dirty="0">
                <a:solidFill>
                  <a:srgbClr val="FFFF00"/>
                </a:solidFill>
                <a:ea typeface="微软雅黑" panose="020B0503020204020204" pitchFamily="34" charset="-122"/>
              </a:rPr>
              <a:t>不是我们爱　神，乃是　神爱我们，差祂的儿子为我们的罪作了挽回祭，这就是爱了。</a:t>
            </a:r>
          </a:p>
          <a:p>
            <a:pPr algn="l">
              <a:lnSpc>
                <a:spcPct val="112000"/>
              </a:lnSpc>
            </a:pPr>
            <a:r>
              <a:rPr lang="en-US" altLang="zh-CN" sz="3200" b="1" dirty="0">
                <a:solidFill>
                  <a:schemeClr val="bg1"/>
                </a:solidFill>
                <a:ea typeface="微软雅黑" panose="020B0503020204020204" pitchFamily="34" charset="-122"/>
              </a:rPr>
              <a:t>In this is love, not that we loved God, but that He loved us and sent His Son to be the propitiation for our sins.</a:t>
            </a:r>
          </a:p>
        </p:txBody>
      </p:sp>
    </p:spTree>
    <p:extLst>
      <p:ext uri="{BB962C8B-B14F-4D97-AF65-F5344CB8AC3E}">
        <p14:creationId xmlns:p14="http://schemas.microsoft.com/office/powerpoint/2010/main" val="3317516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10a】</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p>
          <a:p>
            <a:pPr algn="l">
              <a:lnSpc>
                <a:spcPct val="100000"/>
              </a:lnSpc>
            </a:pPr>
            <a:r>
              <a:rPr lang="en-US" altLang="zh-CN" sz="3200" b="1" dirty="0">
                <a:solidFill>
                  <a:schemeClr val="bg1"/>
                </a:solidFill>
                <a:ea typeface="微软雅黑" panose="020B0503020204020204" pitchFamily="34" charset="-122"/>
              </a:rPr>
              <a:t>We all, like sheep, have gone astray, each of us has turned to his own way; and the Lord has laid on him the iniquity of us all.</a:t>
            </a:r>
          </a:p>
          <a:p>
            <a:pPr algn="l">
              <a:lnSpc>
                <a:spcPct val="112000"/>
              </a:lnSpc>
            </a:pPr>
            <a:r>
              <a:rPr lang="en-US" altLang="zh-CN" sz="3200" b="1" dirty="0">
                <a:solidFill>
                  <a:srgbClr val="FFFF00"/>
                </a:solidFill>
                <a:ea typeface="微软雅黑" panose="020B0503020204020204" pitchFamily="34" charset="-122"/>
              </a:rPr>
              <a:t>10a </a:t>
            </a:r>
            <a:r>
              <a:rPr lang="zh-CN" altLang="en-US" sz="3200" b="1" dirty="0">
                <a:solidFill>
                  <a:srgbClr val="FFFF00"/>
                </a:solidFill>
                <a:ea typeface="微软雅黑" panose="020B0503020204020204" pitchFamily="34" charset="-122"/>
              </a:rPr>
              <a:t>耶和华却定意（或作“喜悦”）将祂压伤，使祂受痛苦；耶和华以祂为赎罪祭（或作“祂献本身为赎罪祭”）</a:t>
            </a:r>
            <a:r>
              <a:rPr lang="en-US" altLang="zh-CN" sz="3200" b="1" dirty="0">
                <a:solidFill>
                  <a:srgbClr val="FFFF00"/>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Yet it was the Lord 's will to crush him and cause him to suffer, and though the Lord makes his life a guilt offering….</a:t>
            </a:r>
          </a:p>
        </p:txBody>
      </p:sp>
    </p:spTree>
    <p:extLst>
      <p:ext uri="{BB962C8B-B14F-4D97-AF65-F5344CB8AC3E}">
        <p14:creationId xmlns:p14="http://schemas.microsoft.com/office/powerpoint/2010/main" val="2346088325"/>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40888</TotalTime>
  <Words>1961</Words>
  <Application>Microsoft Office PowerPoint</Application>
  <PresentationFormat>On-screen Show (4:3)</PresentationFormat>
  <Paragraphs>86</Paragraphs>
  <Slides>20</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20</vt:i4>
      </vt:variant>
    </vt:vector>
  </HeadingPairs>
  <TitlesOfParts>
    <vt:vector size="28" baseType="lpstr">
      <vt:lpstr>微软雅黑</vt:lpstr>
      <vt:lpstr>Arial</vt:lpstr>
      <vt:lpstr>Calibri</vt:lpstr>
      <vt:lpstr>Calibri Light</vt:lpstr>
      <vt:lpstr>Garamond</vt:lpstr>
      <vt:lpstr>3_Office Theme</vt:lpstr>
      <vt:lpstr>4_Office Theme</vt:lpstr>
      <vt:lpstr>Office 主题</vt:lpstr>
      <vt:lpstr>PowerPoint Presentation</vt:lpstr>
      <vt:lpstr>从罪中得释放  Free from 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690</cp:revision>
  <dcterms:created xsi:type="dcterms:W3CDTF">2005-10-06T16:33:29Z</dcterms:created>
  <dcterms:modified xsi:type="dcterms:W3CDTF">2025-12-21T19:06:37Z</dcterms:modified>
</cp:coreProperties>
</file>