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917" r:id="rId2"/>
    <p:sldId id="3921" r:id="rId3"/>
    <p:sldId id="3925" r:id="rId4"/>
    <p:sldId id="3926" r:id="rId5"/>
    <p:sldId id="3924" r:id="rId6"/>
    <p:sldId id="3923" r:id="rId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054" autoAdjust="0"/>
    <p:restoredTop sz="94660"/>
  </p:normalViewPr>
  <p:slideViewPr>
    <p:cSldViewPr snapToGrid="0">
      <p:cViewPr>
        <p:scale>
          <a:sx n="90" d="100"/>
          <a:sy n="90" d="100"/>
        </p:scale>
        <p:origin x="-312" y="-56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2026/2/7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中华文明的“五伦”与基督教的</a:t>
            </a: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“圣约”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中华文明立足于“人伦秩序”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基督教文明立足于“圣约关系”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709115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中华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文明的伦理根基：“五伦”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“五伦”的含义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“五伦”的本质：关系先于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个体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	“五伦”的伦理驱动力：来自角色责任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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	“五伦”的局限</a:t>
            </a:r>
          </a:p>
        </p:txBody>
      </p:sp>
    </p:spTree>
    <p:extLst>
      <p:ext uri="{BB962C8B-B14F-4D97-AF65-F5344CB8AC3E}">
        <p14:creationId xmlns:p14="http://schemas.microsoft.com/office/powerpoint/2010/main" val="1552358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</a:t>
            </a:r>
            <a:r>
              <a:rPr lang="zh-CN" altLang="en-US" sz="3400" b="1" u="sng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的伦理根基：圣约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伦理根植于“人与神的关系”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圣约：伦理的根基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人的伦理：从神而来，向神交账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	基督教文明中的人伦秩序（人，家庭、社会、国家）</a:t>
            </a:r>
          </a:p>
        </p:txBody>
      </p:sp>
    </p:spTree>
    <p:extLst>
      <p:ext uri="{BB962C8B-B14F-4D97-AF65-F5344CB8AC3E}">
        <p14:creationId xmlns:p14="http://schemas.microsoft.com/office/powerpoint/2010/main" val="14441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基督教伦理加深人伦，而不是减弱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父子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关系，不只是血缘，是神托付的责任。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夫妻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关系，不只是个人情感，是在神面前的盟约。</a:t>
            </a: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朋友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关系，不只是义气，是向神负责的诚信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。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457200" indent="-457200" algn="l">
              <a:lnSpc>
                <a:spcPct val="200000"/>
              </a:lnSpc>
              <a:buFont typeface="Arial" pitchFamily="34" charset="0"/>
              <a:buChar char="•"/>
            </a:pPr>
            <a:r>
              <a:rPr lang="en-US" altLang="zh-CN" sz="3400" b="1" spc="100">
                <a:solidFill>
                  <a:schemeClr val="bg1"/>
                </a:solidFill>
                <a:ea typeface="微软雅黑" panose="020B0503020204020204" pitchFamily="34" charset="-122"/>
              </a:rPr>
              <a:t>……</a:t>
            </a: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444139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200000"/>
              </a:lnSpc>
            </a:pPr>
            <a:endParaRPr lang="zh-CN" altLang="en-US" sz="34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882913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04333"/>
                <a:gridCol w="2201334"/>
                <a:gridCol w="2624666"/>
                <a:gridCol w="3513667"/>
              </a:tblGrid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儒家</a:t>
                      </a: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仁爱</a:t>
                      </a: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基督教</a:t>
                      </a:r>
                      <a:r>
                        <a:rPr lang="en-US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圣爱</a:t>
                      </a:r>
                      <a:r>
                        <a:rPr lang="en-US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  <a:cs typeface="Calibri"/>
                        </a:rPr>
                        <a:t>问题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源头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人性本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善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内在觉醒）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神的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本体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外在恩赐）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人能否靠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活出真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爱？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范围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差序之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亲疏有别）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普世之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爱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破界牺牲）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差序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之爱”易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不公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；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”靠神的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恩典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动力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道德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自觉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克己复礼）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恩典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驱动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圣灵内住）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自觉</a:t>
                      </a:r>
                      <a:r>
                        <a:rPr 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骄傲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或绝望；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恩典</a:t>
                      </a:r>
                      <a:r>
                        <a:rPr 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谦卑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与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盼望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  <a:tr h="13716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终极</a:t>
                      </a:r>
                      <a:endParaRPr lang="en-US" sz="280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大同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世界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社会和谐）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永恒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和好</a:t>
                      </a:r>
                      <a:endParaRPr lang="en-US" altLang="zh-CN" sz="2800" dirty="0" smtClean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（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神人复和）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仁爱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”现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世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秩序，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“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圣爱</a:t>
                      </a:r>
                      <a:r>
                        <a:rPr lang="zh-CN" altLang="en-US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”</a:t>
                      </a:r>
                      <a:r>
                        <a:rPr lang="zh-CN" sz="2800" dirty="0" smtClean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终极盼望</a:t>
                      </a:r>
                      <a:r>
                        <a:rPr lang="zh-CN" sz="2800" dirty="0">
                          <a:effectLst/>
                          <a:latin typeface="微软雅黑" pitchFamily="34" charset="-122"/>
                          <a:ea typeface="微软雅黑" pitchFamily="34" charset="-122"/>
                        </a:rPr>
                        <a:t>。</a:t>
                      </a:r>
                      <a:endParaRPr lang="en-US" sz="2800" dirty="0">
                        <a:effectLst/>
                        <a:latin typeface="微软雅黑" pitchFamily="34" charset="-122"/>
                        <a:ea typeface="微软雅黑" pitchFamily="34" charset="-122"/>
                        <a:cs typeface="Calibri"/>
                      </a:endParaRPr>
                    </a:p>
                  </a:txBody>
                  <a:tcPr marL="9525" marR="9525" marT="9525" marB="9525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6936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3400" b="1" u="sng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问题讨论：</a:t>
            </a:r>
            <a:endParaRPr lang="zh-CN" altLang="en-US" sz="3400" b="1" u="sng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列举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圣经中一处经文，让你看到神的圣爱，与儒家的“仁爱”最大的不同？不同之处是什么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儒家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的等次的爱带来哪些不公义</a:t>
            </a: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？</a:t>
            </a:r>
            <a:endParaRPr lang="en-US" altLang="zh-CN" sz="3400" b="1" spc="100" dirty="0" smtClean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endParaRPr lang="zh-CN" altLang="en-US" sz="800" b="1" spc="100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marL="514350" indent="-514350" algn="l">
              <a:lnSpc>
                <a:spcPct val="150000"/>
              </a:lnSpc>
              <a:buAutoNum type="arabicParenR"/>
            </a:pPr>
            <a:r>
              <a:rPr lang="zh-CN" altLang="en-US" sz="3400" b="1" spc="100" dirty="0" smtClean="0">
                <a:solidFill>
                  <a:schemeClr val="bg1"/>
                </a:solidFill>
                <a:ea typeface="微软雅黑" panose="020B0503020204020204" pitchFamily="34" charset="-122"/>
              </a:rPr>
              <a:t>我们</a:t>
            </a:r>
            <a:r>
              <a:rPr lang="zh-CN" altLang="en-US" sz="3400" b="1" spc="100" dirty="0">
                <a:solidFill>
                  <a:schemeClr val="bg1"/>
                </a:solidFill>
                <a:ea typeface="微软雅黑" panose="020B0503020204020204" pitchFamily="34" charset="-122"/>
              </a:rPr>
              <a:t>有没有口里说效法基督的爱，但是实际上仍是施行儒家的等次的爱？</a:t>
            </a:r>
          </a:p>
        </p:txBody>
      </p:sp>
    </p:spTree>
    <p:extLst>
      <p:ext uri="{BB962C8B-B14F-4D97-AF65-F5344CB8AC3E}">
        <p14:creationId xmlns:p14="http://schemas.microsoft.com/office/powerpoint/2010/main" val="2745678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15138</TotalTime>
  <Words>247</Words>
  <Application>Microsoft Office PowerPoint</Application>
  <PresentationFormat>全屏显示(4:3)</PresentationFormat>
  <Paragraphs>54</Paragraphs>
  <Slides>6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7" baseType="lpstr"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user</cp:lastModifiedBy>
  <cp:revision>1379</cp:revision>
  <dcterms:created xsi:type="dcterms:W3CDTF">2018-02-16T18:09:56Z</dcterms:created>
  <dcterms:modified xsi:type="dcterms:W3CDTF">2026-02-08T06:56:55Z</dcterms:modified>
</cp:coreProperties>
</file>