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15" r:id="rId3"/>
  </p:sldMasterIdLst>
  <p:notesMasterIdLst>
    <p:notesMasterId r:id="rId22"/>
  </p:notesMasterIdLst>
  <p:sldIdLst>
    <p:sldId id="2455" r:id="rId4"/>
    <p:sldId id="2214" r:id="rId5"/>
    <p:sldId id="4377" r:id="rId6"/>
    <p:sldId id="4281" r:id="rId7"/>
    <p:sldId id="4276" r:id="rId8"/>
    <p:sldId id="4378" r:id="rId9"/>
    <p:sldId id="4282" r:id="rId10"/>
    <p:sldId id="4283" r:id="rId11"/>
    <p:sldId id="4284" r:id="rId12"/>
    <p:sldId id="4285" r:id="rId13"/>
    <p:sldId id="4286" r:id="rId14"/>
    <p:sldId id="4287" r:id="rId15"/>
    <p:sldId id="4219" r:id="rId16"/>
    <p:sldId id="4262" r:id="rId17"/>
    <p:sldId id="4288" r:id="rId18"/>
    <p:sldId id="4238" r:id="rId19"/>
    <p:sldId id="4249" r:id="rId20"/>
    <p:sldId id="4306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2" autoAdjust="0"/>
    <p:restoredTop sz="86199" autoAdjust="0"/>
  </p:normalViewPr>
  <p:slideViewPr>
    <p:cSldViewPr>
      <p:cViewPr varScale="1">
        <p:scale>
          <a:sx n="59" d="100"/>
          <a:sy n="59" d="100"/>
        </p:scale>
        <p:origin x="9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8:13-14】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你们若顺从肉体活着，必要死；若靠着圣灵治死身体的恶行，必要活着。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die; but if by the Spirit you put to death the deeds of the body, you will live.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因为凡被　神的灵引导的，都是　神的儿子。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many as are led by the Spirit of God, these are sons of God.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2855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弟兄们，这样看来，我们并不是欠肉体的债，去顺从肉体活着。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we are debtors—not to the flesh, to live according to the flesh.</a:t>
            </a:r>
          </a:p>
        </p:txBody>
      </p:sp>
    </p:spTree>
    <p:extLst>
      <p:ext uri="{BB962C8B-B14F-4D97-AF65-F5344CB8AC3E}">
        <p14:creationId xmlns:p14="http://schemas.microsoft.com/office/powerpoint/2010/main" val="687914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耶稣回答说：“凡喝这水的，还要再渴；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“Whoever drinks of this water will thirst again,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人若喝我所赐的水，就永远不渴。我所赐的水要在他里头成为泉源，直涌到永生。”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whoever drinks of the water that I shall give him will never thirst. But the water that I shall give him will become in him a fountain of water springing up into everlasting life.”</a:t>
            </a:r>
          </a:p>
        </p:txBody>
      </p:sp>
    </p:spTree>
    <p:extLst>
      <p:ext uri="{BB962C8B-B14F-4D97-AF65-F5344CB8AC3E}">
        <p14:creationId xmlns:p14="http://schemas.microsoft.com/office/powerpoint/2010/main" val="3781849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你们若顺从肉体活着，必要死；若靠着圣灵治死身体的恶行，必要活着。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die; but if by the Spirit you put to death the deeds of the body, you will live.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因为凡被　神的灵引导的，都是　神的儿子。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many as are led by the Spirit of God, these are sons of God.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3844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祂既来了，就要叫世人为罪、为义、为审判，自己责备自己。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He has come, He will convict the world of sin, and of righteousness, and of judgment:</a:t>
            </a:r>
          </a:p>
        </p:txBody>
      </p:sp>
    </p:spTree>
    <p:extLst>
      <p:ext uri="{BB962C8B-B14F-4D97-AF65-F5344CB8AC3E}">
        <p14:creationId xmlns:p14="http://schemas.microsoft.com/office/powerpoint/2010/main" val="2383058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3:10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就如经上所记：“没有义人，连一个也没有；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written:“There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is none righteous, no, not one;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因为世人都犯了罪，亏缺了　神的荣耀，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have sinned and fall short of the glory of God,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9855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耶利米书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17:9-10】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人心比万物都诡诈，坏到极处，谁能识透呢？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heart is deceitful above all things, And desperately wicked; Who can know it?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我耶和华是鉴察人心、试验人肺腑的，要照各人所行的和他作事的结果报应他。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I, the Lord, search the heart, I test the mind, Even to give every man according to his ways, According to the fruit of his doings.</a:t>
            </a:r>
          </a:p>
        </p:txBody>
      </p:sp>
    </p:spTree>
    <p:extLst>
      <p:ext uri="{BB962C8B-B14F-4D97-AF65-F5344CB8AC3E}">
        <p14:creationId xmlns:p14="http://schemas.microsoft.com/office/powerpoint/2010/main" val="1200951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约翰一书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2:15-17】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不要爱世界和世界上的事。人若爱世界，爱父的心就不在他里面了。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love the world or the things in the world. If anyone loves the world, the love of the Father is not in him.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因为凡世界上的事，就像肉体的情欲，眼目的情欲，并今生的骄傲，都不是从父来的，乃是从世界来的。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that is in the world—the lust of the flesh, the lust of the eyes, and the pride of life—is not of the Father but is of the world.</a:t>
            </a:r>
          </a:p>
        </p:txBody>
      </p:sp>
    </p:spTree>
    <p:extLst>
      <p:ext uri="{BB962C8B-B14F-4D97-AF65-F5344CB8AC3E}">
        <p14:creationId xmlns:p14="http://schemas.microsoft.com/office/powerpoint/2010/main" val="2420864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约翰一书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2:15-17】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这世界和其上的情欲都要过去，惟独遵行　神旨意的，是永远常存。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world is passing away, and the lust of it; but he who does the will of God abides forever.</a:t>
            </a:r>
          </a:p>
        </p:txBody>
      </p:sp>
    </p:spTree>
    <p:extLst>
      <p:ext uri="{BB962C8B-B14F-4D97-AF65-F5344CB8AC3E}">
        <p14:creationId xmlns:p14="http://schemas.microsoft.com/office/powerpoint/2010/main" val="97680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欠债的人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The Debtors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2/8/2025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8:12-14】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弟兄们，这样看来，我们并不是欠肉体的债，去顺从肉体活着。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we are debtors—not to the flesh, to live according to the flesh.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你们若顺从肉体活着，必要死；若靠着圣灵治死身体的恶行，必要活着。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die; but if by the Spirit you put to death the deeds of the body, you will live.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因为凡被　神的灵引导的，都是　神的儿子。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many as are led by the Spirit of God, these are sons of God.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8:12】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弟兄们，这样看来，我们并不是欠肉体的债，去顺从肉体活着。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we are debtors—not to the flesh, to live according to the flesh.</a:t>
            </a:r>
          </a:p>
        </p:txBody>
      </p:sp>
    </p:spTree>
    <p:extLst>
      <p:ext uri="{BB962C8B-B14F-4D97-AF65-F5344CB8AC3E}">
        <p14:creationId xmlns:p14="http://schemas.microsoft.com/office/powerpoint/2010/main" val="383717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8:12-13a】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弟兄们，这样看来，我们并不是欠肉体的债，去顺从肉体活着。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brethren, we are debtors—not to the flesh, to live according to the flesh.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die….</a:t>
            </a:r>
          </a:p>
          <a:p>
            <a:pPr algn="l">
              <a:lnSpc>
                <a:spcPct val="112000"/>
              </a:lnSpc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360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你们若顺从肉体活着，必要死；若靠着圣灵治死身体的恶行，必要活着。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die; but if by the Spirit you put to death the deeds of the body, you will live.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因为凡被　神的灵引导的，都是　神的儿子。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many as are led by the Spirit of God, these are sons of God.</a:t>
            </a:r>
          </a:p>
        </p:txBody>
      </p:sp>
    </p:spTree>
    <p:extLst>
      <p:ext uri="{BB962C8B-B14F-4D97-AF65-F5344CB8AC3E}">
        <p14:creationId xmlns:p14="http://schemas.microsoft.com/office/powerpoint/2010/main" val="2511783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你们若顺从肉体活着，必要死；若靠着圣灵治死身体的恶行，必要活着。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die; but if by the Spirit you put to death the deeds of the body, you will live.</a:t>
            </a:r>
          </a:p>
        </p:txBody>
      </p:sp>
    </p:spTree>
    <p:extLst>
      <p:ext uri="{BB962C8B-B14F-4D97-AF65-F5344CB8AC3E}">
        <p14:creationId xmlns:p14="http://schemas.microsoft.com/office/powerpoint/2010/main" val="267705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加拉太书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5:24-25】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凡属基督耶稣的人，是已经把肉体连肉体的邪情私欲同钉在十字架上了。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those who are Christ’s have crucified the flesh with its passions and desires.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我们若是靠圣灵得生，就当靠圣灵行事。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we live in the Spirit, let us also walk in the Spirit.</a:t>
            </a:r>
          </a:p>
        </p:txBody>
      </p:sp>
    </p:spTree>
    <p:extLst>
      <p:ext uri="{BB962C8B-B14F-4D97-AF65-F5344CB8AC3E}">
        <p14:creationId xmlns:p14="http://schemas.microsoft.com/office/powerpoint/2010/main" val="3291080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你们若顺从肉体活着，必要死；若靠着圣灵治死身体的恶行，必要活着。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live according to the flesh you will die; but if by the Spirit you put to death the deeds of the body, you will live.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923063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48973</TotalTime>
  <Words>1504</Words>
  <Application>Microsoft Office PowerPoint</Application>
  <PresentationFormat>On-screen Show (4:3)</PresentationFormat>
  <Paragraphs>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欠债的人  The Debtors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711</cp:revision>
  <dcterms:created xsi:type="dcterms:W3CDTF">2005-10-06T16:33:29Z</dcterms:created>
  <dcterms:modified xsi:type="dcterms:W3CDTF">2026-02-08T19:06:29Z</dcterms:modified>
</cp:coreProperties>
</file>