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1" r:id="rId3"/>
    <p:sldId id="3927" r:id="rId4"/>
    <p:sldId id="3925" r:id="rId5"/>
    <p:sldId id="3926" r:id="rId6"/>
    <p:sldId id="3923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中华文明的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“羞耻观”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与基督教的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“罪观”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中华文明立足于“人伦秩序”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基督教文明立足于“圣约关系”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中华文明的“羞耻观”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“五伦”带来“羞耻观”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羞耻感带来人伦关系的表面和谐稳定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羞耻感维系人伦次序，而不是激励人追求圣洁（无罪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中华文明的“羞耻观”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羞耻感使人活在别人的眼光中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羞耻感导致掩盖罪，而不是认罪悔改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“羞耻观”使人自高骄傲，也使人自卑绝望，甚至自杀</a:t>
            </a:r>
          </a:p>
        </p:txBody>
      </p:sp>
    </p:spTree>
    <p:extLst>
      <p:ext uri="{BB962C8B-B14F-4D97-AF65-F5344CB8AC3E}">
        <p14:creationId xmlns:p14="http://schemas.microsoft.com/office/powerpoint/2010/main" val="210046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的“罪观”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人从神受造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人犯罪得罪神（垂直关系断裂）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罪要被审判，而不是被隐藏掩盖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罪得赦免，羞耻被医治</a:t>
            </a:r>
          </a:p>
        </p:txBody>
      </p:sp>
    </p:spTree>
    <p:extLst>
      <p:ext uri="{BB962C8B-B14F-4D97-AF65-F5344CB8AC3E}">
        <p14:creationId xmlns:p14="http://schemas.microsoft.com/office/powerpoint/2010/main" val="144413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416663"/>
              </p:ext>
            </p:extLst>
          </p:nvPr>
        </p:nvGraphicFramePr>
        <p:xfrm>
          <a:off x="186267" y="211665"/>
          <a:ext cx="8686800" cy="6409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21910"/>
                <a:gridCol w="4464890"/>
              </a:tblGrid>
              <a:tr h="1281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中华文明</a:t>
                      </a:r>
                      <a:endParaRPr lang="en-US" sz="340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基督教文明</a:t>
                      </a:r>
                      <a:endParaRPr lang="en-US" sz="340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281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人活在他人目光中</a:t>
                      </a:r>
                      <a:endParaRPr lang="en-US" sz="340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 b="1" dirty="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人活在神的目光中</a:t>
                      </a:r>
                      <a:endParaRPr lang="en-US" sz="3400" b="1" dirty="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281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 dirty="0" smtClean="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核心</a:t>
                      </a:r>
                      <a:r>
                        <a:rPr lang="zh-CN" sz="3400" dirty="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是人伦关系秩序</a:t>
                      </a:r>
                      <a:endParaRPr lang="en-US" sz="3400" dirty="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 b="1" dirty="0" smtClean="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核心</a:t>
                      </a:r>
                      <a:r>
                        <a:rPr lang="zh-CN" sz="3400" b="1" dirty="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是神人之约</a:t>
                      </a:r>
                      <a:endParaRPr lang="en-US" sz="3400" b="1" dirty="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281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 dirty="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恢复方式是改过修身</a:t>
                      </a:r>
                      <a:endParaRPr lang="en-US" sz="3400" dirty="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 b="1" dirty="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恢复方式是悔改与恩典</a:t>
                      </a:r>
                      <a:endParaRPr lang="en-US" sz="3400" b="1" dirty="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281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羞耻来自他人</a:t>
                      </a:r>
                      <a:endParaRPr lang="en-US" sz="340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zh-CN" sz="3400" b="1" dirty="0">
                          <a:solidFill>
                            <a:schemeClr val="tx1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罪感来自神的审判</a:t>
                      </a:r>
                      <a:endParaRPr lang="en-US" sz="3400" b="1" dirty="0">
                        <a:solidFill>
                          <a:schemeClr val="tx1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13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400" b="1" spc="100">
                <a:solidFill>
                  <a:schemeClr val="bg1"/>
                </a:solidFill>
                <a:ea typeface="微软雅黑" panose="020B0503020204020204" pitchFamily="34" charset="-122"/>
              </a:rPr>
              <a:t>我心中的不安和愧疚感到底是来自与中华文明的“羞耻观”？还是来自于基督教信仰的“罪观”？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567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15144</TotalTime>
  <Words>89</Words>
  <Application>Microsoft Office PowerPoint</Application>
  <PresentationFormat>全屏显示(4:3)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1381</cp:revision>
  <dcterms:created xsi:type="dcterms:W3CDTF">2018-02-16T18:09:56Z</dcterms:created>
  <dcterms:modified xsi:type="dcterms:W3CDTF">2026-02-15T07:13:41Z</dcterms:modified>
</cp:coreProperties>
</file>