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72" r:id="rId2"/>
  </p:sldMasterIdLst>
  <p:notesMasterIdLst>
    <p:notesMasterId r:id="rId39"/>
  </p:notesMasterIdLst>
  <p:sldIdLst>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 id="326" r:id="rId37"/>
    <p:sldId id="327" r:id="rId38"/>
  </p:sldIdLst>
  <p:sldSz cx="9144000" cy="6858000" type="screen4x3"/>
  <p:notesSz cx="6858000" cy="9144000"/>
  <p:embeddedFontLst>
    <p:embeddedFont>
      <p:font typeface="KaiTi" panose="02010609060101010101" pitchFamily="49" charset="-122"/>
      <p:regular r:id="rId40"/>
    </p:embeddedFont>
    <p:embeddedFont>
      <p:font typeface="Microsoft Yahei" panose="020B0503020204020204" pitchFamily="34" charset="-122"/>
      <p:regular r:id="rId41"/>
      <p:bold r:id="rId42"/>
    </p:embeddedFont>
    <p:embeddedFont>
      <p:font typeface="Garamond" panose="02020404030301010803" pitchFamily="18" charset="0"/>
      <p:regular r:id="rId43"/>
      <p:bold r:id="rId44"/>
      <p:italic r:id="rId45"/>
      <p:boldItalic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0" roundtripDataSignature="AMtx7misrghsWu1+rCgxIJrUml8da5sl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AA16779-4BD7-4819-B224-0F86CC29423F}">
  <a:tblStyle styleId="{3AA16779-4BD7-4819-B224-0F86CC29423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3.fntdata"/><Relationship Id="rId11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font" Target="fonts/font1.fntdata"/><Relationship Id="rId45" Type="http://schemas.openxmlformats.org/officeDocument/2006/relationships/font" Target="fonts/font6.fntdata"/><Relationship Id="rId110"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14"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font" Target="fonts/font4.fntdata"/><Relationship Id="rId11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font" Target="fonts/font7.fntdata"/><Relationship Id="rId20" Type="http://schemas.openxmlformats.org/officeDocument/2006/relationships/slide" Target="slides/slide18.xml"/><Relationship Id="rId41" Type="http://schemas.openxmlformats.org/officeDocument/2006/relationships/font" Target="fonts/font2.fntdata"/><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0"/>
        <p:cNvGrpSpPr/>
        <p:nvPr/>
      </p:nvGrpSpPr>
      <p:grpSpPr>
        <a:xfrm>
          <a:off x="0" y="0"/>
          <a:ext cx="0" cy="0"/>
          <a:chOff x="0" y="0"/>
          <a:chExt cx="0" cy="0"/>
        </a:xfrm>
      </p:grpSpPr>
      <p:sp>
        <p:nvSpPr>
          <p:cNvPr id="1261" name="Google Shape;1261;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2" name="Google Shape;1262;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9"/>
        <p:cNvGrpSpPr/>
        <p:nvPr/>
      </p:nvGrpSpPr>
      <p:grpSpPr>
        <a:xfrm>
          <a:off x="0" y="0"/>
          <a:ext cx="0" cy="0"/>
          <a:chOff x="0" y="0"/>
          <a:chExt cx="0" cy="0"/>
        </a:xfrm>
      </p:grpSpPr>
      <p:sp>
        <p:nvSpPr>
          <p:cNvPr id="1310" name="Google Shape;1310;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11" name="Google Shape;1311;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4"/>
        <p:cNvGrpSpPr/>
        <p:nvPr/>
      </p:nvGrpSpPr>
      <p:grpSpPr>
        <a:xfrm>
          <a:off x="0" y="0"/>
          <a:ext cx="0" cy="0"/>
          <a:chOff x="0" y="0"/>
          <a:chExt cx="0" cy="0"/>
        </a:xfrm>
      </p:grpSpPr>
      <p:sp>
        <p:nvSpPr>
          <p:cNvPr id="1315" name="Google Shape;1315;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16" name="Google Shape;1316;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9"/>
        <p:cNvGrpSpPr/>
        <p:nvPr/>
      </p:nvGrpSpPr>
      <p:grpSpPr>
        <a:xfrm>
          <a:off x="0" y="0"/>
          <a:ext cx="0" cy="0"/>
          <a:chOff x="0" y="0"/>
          <a:chExt cx="0" cy="0"/>
        </a:xfrm>
      </p:grpSpPr>
      <p:sp>
        <p:nvSpPr>
          <p:cNvPr id="1320" name="Google Shape;1320;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21" name="Google Shape;1321;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4"/>
        <p:cNvGrpSpPr/>
        <p:nvPr/>
      </p:nvGrpSpPr>
      <p:grpSpPr>
        <a:xfrm>
          <a:off x="0" y="0"/>
          <a:ext cx="0" cy="0"/>
          <a:chOff x="0" y="0"/>
          <a:chExt cx="0" cy="0"/>
        </a:xfrm>
      </p:grpSpPr>
      <p:sp>
        <p:nvSpPr>
          <p:cNvPr id="1325" name="Google Shape;1325;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26" name="Google Shape;1326;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9"/>
        <p:cNvGrpSpPr/>
        <p:nvPr/>
      </p:nvGrpSpPr>
      <p:grpSpPr>
        <a:xfrm>
          <a:off x="0" y="0"/>
          <a:ext cx="0" cy="0"/>
          <a:chOff x="0" y="0"/>
          <a:chExt cx="0" cy="0"/>
        </a:xfrm>
      </p:grpSpPr>
      <p:sp>
        <p:nvSpPr>
          <p:cNvPr id="1330" name="Google Shape;1330;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31" name="Google Shape;1331;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4"/>
        <p:cNvGrpSpPr/>
        <p:nvPr/>
      </p:nvGrpSpPr>
      <p:grpSpPr>
        <a:xfrm>
          <a:off x="0" y="0"/>
          <a:ext cx="0" cy="0"/>
          <a:chOff x="0" y="0"/>
          <a:chExt cx="0" cy="0"/>
        </a:xfrm>
      </p:grpSpPr>
      <p:sp>
        <p:nvSpPr>
          <p:cNvPr id="1335" name="Google Shape;1335;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36" name="Google Shape;1336;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9"/>
        <p:cNvGrpSpPr/>
        <p:nvPr/>
      </p:nvGrpSpPr>
      <p:grpSpPr>
        <a:xfrm>
          <a:off x="0" y="0"/>
          <a:ext cx="0" cy="0"/>
          <a:chOff x="0" y="0"/>
          <a:chExt cx="0" cy="0"/>
        </a:xfrm>
      </p:grpSpPr>
      <p:sp>
        <p:nvSpPr>
          <p:cNvPr id="1340" name="Google Shape;1340;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41" name="Google Shape;1341;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4"/>
        <p:cNvGrpSpPr/>
        <p:nvPr/>
      </p:nvGrpSpPr>
      <p:grpSpPr>
        <a:xfrm>
          <a:off x="0" y="0"/>
          <a:ext cx="0" cy="0"/>
          <a:chOff x="0" y="0"/>
          <a:chExt cx="0" cy="0"/>
        </a:xfrm>
      </p:grpSpPr>
      <p:sp>
        <p:nvSpPr>
          <p:cNvPr id="1345" name="Google Shape;1345;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46" name="Google Shape;1346;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51" name="Google Shape;1351;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4"/>
        <p:cNvGrpSpPr/>
        <p:nvPr/>
      </p:nvGrpSpPr>
      <p:grpSpPr>
        <a:xfrm>
          <a:off x="0" y="0"/>
          <a:ext cx="0" cy="0"/>
          <a:chOff x="0" y="0"/>
          <a:chExt cx="0" cy="0"/>
        </a:xfrm>
      </p:grpSpPr>
      <p:sp>
        <p:nvSpPr>
          <p:cNvPr id="1355" name="Google Shape;1355;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56" name="Google Shape;1356;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8"/>
        <p:cNvGrpSpPr/>
        <p:nvPr/>
      </p:nvGrpSpPr>
      <p:grpSpPr>
        <a:xfrm>
          <a:off x="0" y="0"/>
          <a:ext cx="0" cy="0"/>
          <a:chOff x="0" y="0"/>
          <a:chExt cx="0" cy="0"/>
        </a:xfrm>
      </p:grpSpPr>
      <p:sp>
        <p:nvSpPr>
          <p:cNvPr id="1269" name="Google Shape;1269;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0" name="Google Shape;1270;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9"/>
        <p:cNvGrpSpPr/>
        <p:nvPr/>
      </p:nvGrpSpPr>
      <p:grpSpPr>
        <a:xfrm>
          <a:off x="0" y="0"/>
          <a:ext cx="0" cy="0"/>
          <a:chOff x="0" y="0"/>
          <a:chExt cx="0" cy="0"/>
        </a:xfrm>
      </p:grpSpPr>
      <p:sp>
        <p:nvSpPr>
          <p:cNvPr id="1360" name="Google Shape;1360;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61" name="Google Shape;1361;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4"/>
        <p:cNvGrpSpPr/>
        <p:nvPr/>
      </p:nvGrpSpPr>
      <p:grpSpPr>
        <a:xfrm>
          <a:off x="0" y="0"/>
          <a:ext cx="0" cy="0"/>
          <a:chOff x="0" y="0"/>
          <a:chExt cx="0" cy="0"/>
        </a:xfrm>
      </p:grpSpPr>
      <p:sp>
        <p:nvSpPr>
          <p:cNvPr id="1365" name="Google Shape;1365;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66" name="Google Shape;1366;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9"/>
        <p:cNvGrpSpPr/>
        <p:nvPr/>
      </p:nvGrpSpPr>
      <p:grpSpPr>
        <a:xfrm>
          <a:off x="0" y="0"/>
          <a:ext cx="0" cy="0"/>
          <a:chOff x="0" y="0"/>
          <a:chExt cx="0" cy="0"/>
        </a:xfrm>
      </p:grpSpPr>
      <p:sp>
        <p:nvSpPr>
          <p:cNvPr id="1370" name="Google Shape;1370;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1" name="Google Shape;1371;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4"/>
        <p:cNvGrpSpPr/>
        <p:nvPr/>
      </p:nvGrpSpPr>
      <p:grpSpPr>
        <a:xfrm>
          <a:off x="0" y="0"/>
          <a:ext cx="0" cy="0"/>
          <a:chOff x="0" y="0"/>
          <a:chExt cx="0" cy="0"/>
        </a:xfrm>
      </p:grpSpPr>
      <p:sp>
        <p:nvSpPr>
          <p:cNvPr id="1375" name="Google Shape;1375;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6" name="Google Shape;1376;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9"/>
        <p:cNvGrpSpPr/>
        <p:nvPr/>
      </p:nvGrpSpPr>
      <p:grpSpPr>
        <a:xfrm>
          <a:off x="0" y="0"/>
          <a:ext cx="0" cy="0"/>
          <a:chOff x="0" y="0"/>
          <a:chExt cx="0" cy="0"/>
        </a:xfrm>
      </p:grpSpPr>
      <p:sp>
        <p:nvSpPr>
          <p:cNvPr id="1380" name="Google Shape;1380;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81" name="Google Shape;1381;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4"/>
        <p:cNvGrpSpPr/>
        <p:nvPr/>
      </p:nvGrpSpPr>
      <p:grpSpPr>
        <a:xfrm>
          <a:off x="0" y="0"/>
          <a:ext cx="0" cy="0"/>
          <a:chOff x="0" y="0"/>
          <a:chExt cx="0" cy="0"/>
        </a:xfrm>
      </p:grpSpPr>
      <p:sp>
        <p:nvSpPr>
          <p:cNvPr id="1385" name="Google Shape;1385;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86" name="Google Shape;1386;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9"/>
        <p:cNvGrpSpPr/>
        <p:nvPr/>
      </p:nvGrpSpPr>
      <p:grpSpPr>
        <a:xfrm>
          <a:off x="0" y="0"/>
          <a:ext cx="0" cy="0"/>
          <a:chOff x="0" y="0"/>
          <a:chExt cx="0" cy="0"/>
        </a:xfrm>
      </p:grpSpPr>
      <p:sp>
        <p:nvSpPr>
          <p:cNvPr id="1390" name="Google Shape;1390;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91" name="Google Shape;1391;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4"/>
        <p:cNvGrpSpPr/>
        <p:nvPr/>
      </p:nvGrpSpPr>
      <p:grpSpPr>
        <a:xfrm>
          <a:off x="0" y="0"/>
          <a:ext cx="0" cy="0"/>
          <a:chOff x="0" y="0"/>
          <a:chExt cx="0" cy="0"/>
        </a:xfrm>
      </p:grpSpPr>
      <p:sp>
        <p:nvSpPr>
          <p:cNvPr id="1395" name="Google Shape;1395;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96" name="Google Shape;1396;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9"/>
        <p:cNvGrpSpPr/>
        <p:nvPr/>
      </p:nvGrpSpPr>
      <p:grpSpPr>
        <a:xfrm>
          <a:off x="0" y="0"/>
          <a:ext cx="0" cy="0"/>
          <a:chOff x="0" y="0"/>
          <a:chExt cx="0" cy="0"/>
        </a:xfrm>
      </p:grpSpPr>
      <p:sp>
        <p:nvSpPr>
          <p:cNvPr id="1400" name="Google Shape;1400;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01" name="Google Shape;1401;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4"/>
        <p:cNvGrpSpPr/>
        <p:nvPr/>
      </p:nvGrpSpPr>
      <p:grpSpPr>
        <a:xfrm>
          <a:off x="0" y="0"/>
          <a:ext cx="0" cy="0"/>
          <a:chOff x="0" y="0"/>
          <a:chExt cx="0" cy="0"/>
        </a:xfrm>
      </p:grpSpPr>
      <p:sp>
        <p:nvSpPr>
          <p:cNvPr id="1405" name="Google Shape;1405;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06" name="Google Shape;1406;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4"/>
        <p:cNvGrpSpPr/>
        <p:nvPr/>
      </p:nvGrpSpPr>
      <p:grpSpPr>
        <a:xfrm>
          <a:off x="0" y="0"/>
          <a:ext cx="0" cy="0"/>
          <a:chOff x="0" y="0"/>
          <a:chExt cx="0" cy="0"/>
        </a:xfrm>
      </p:grpSpPr>
      <p:sp>
        <p:nvSpPr>
          <p:cNvPr id="1275" name="Google Shape;127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6" name="Google Shape;127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9"/>
        <p:cNvGrpSpPr/>
        <p:nvPr/>
      </p:nvGrpSpPr>
      <p:grpSpPr>
        <a:xfrm>
          <a:off x="0" y="0"/>
          <a:ext cx="0" cy="0"/>
          <a:chOff x="0" y="0"/>
          <a:chExt cx="0" cy="0"/>
        </a:xfrm>
      </p:grpSpPr>
      <p:sp>
        <p:nvSpPr>
          <p:cNvPr id="1410" name="Google Shape;1410;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1" name="Google Shape;1411;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4"/>
        <p:cNvGrpSpPr/>
        <p:nvPr/>
      </p:nvGrpSpPr>
      <p:grpSpPr>
        <a:xfrm>
          <a:off x="0" y="0"/>
          <a:ext cx="0" cy="0"/>
          <a:chOff x="0" y="0"/>
          <a:chExt cx="0" cy="0"/>
        </a:xfrm>
      </p:grpSpPr>
      <p:sp>
        <p:nvSpPr>
          <p:cNvPr id="1415" name="Google Shape;1415;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6" name="Google Shape;1416;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9"/>
        <p:cNvGrpSpPr/>
        <p:nvPr/>
      </p:nvGrpSpPr>
      <p:grpSpPr>
        <a:xfrm>
          <a:off x="0" y="0"/>
          <a:ext cx="0" cy="0"/>
          <a:chOff x="0" y="0"/>
          <a:chExt cx="0" cy="0"/>
        </a:xfrm>
      </p:grpSpPr>
      <p:sp>
        <p:nvSpPr>
          <p:cNvPr id="1420" name="Google Shape;1420;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1" name="Google Shape;1421;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4"/>
        <p:cNvGrpSpPr/>
        <p:nvPr/>
      </p:nvGrpSpPr>
      <p:grpSpPr>
        <a:xfrm>
          <a:off x="0" y="0"/>
          <a:ext cx="0" cy="0"/>
          <a:chOff x="0" y="0"/>
          <a:chExt cx="0" cy="0"/>
        </a:xfrm>
      </p:grpSpPr>
      <p:sp>
        <p:nvSpPr>
          <p:cNvPr id="1425" name="Google Shape;1425;p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6" name="Google Shape;1426;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9"/>
        <p:cNvGrpSpPr/>
        <p:nvPr/>
      </p:nvGrpSpPr>
      <p:grpSpPr>
        <a:xfrm>
          <a:off x="0" y="0"/>
          <a:ext cx="0" cy="0"/>
          <a:chOff x="0" y="0"/>
          <a:chExt cx="0" cy="0"/>
        </a:xfrm>
      </p:grpSpPr>
      <p:sp>
        <p:nvSpPr>
          <p:cNvPr id="1430" name="Google Shape;1430;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1" name="Google Shape;1431;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4"/>
        <p:cNvGrpSpPr/>
        <p:nvPr/>
      </p:nvGrpSpPr>
      <p:grpSpPr>
        <a:xfrm>
          <a:off x="0" y="0"/>
          <a:ext cx="0" cy="0"/>
          <a:chOff x="0" y="0"/>
          <a:chExt cx="0" cy="0"/>
        </a:xfrm>
      </p:grpSpPr>
      <p:sp>
        <p:nvSpPr>
          <p:cNvPr id="1435" name="Google Shape;1435;p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6" name="Google Shape;1436;p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9"/>
        <p:cNvGrpSpPr/>
        <p:nvPr/>
      </p:nvGrpSpPr>
      <p:grpSpPr>
        <a:xfrm>
          <a:off x="0" y="0"/>
          <a:ext cx="0" cy="0"/>
          <a:chOff x="0" y="0"/>
          <a:chExt cx="0" cy="0"/>
        </a:xfrm>
      </p:grpSpPr>
      <p:sp>
        <p:nvSpPr>
          <p:cNvPr id="1440" name="Google Shape;1440;p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1" name="Google Shape;1441;p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9"/>
        <p:cNvGrpSpPr/>
        <p:nvPr/>
      </p:nvGrpSpPr>
      <p:grpSpPr>
        <a:xfrm>
          <a:off x="0" y="0"/>
          <a:ext cx="0" cy="0"/>
          <a:chOff x="0" y="0"/>
          <a:chExt cx="0" cy="0"/>
        </a:xfrm>
      </p:grpSpPr>
      <p:sp>
        <p:nvSpPr>
          <p:cNvPr id="1280" name="Google Shape;1280;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1" name="Google Shape;1281;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4"/>
        <p:cNvGrpSpPr/>
        <p:nvPr/>
      </p:nvGrpSpPr>
      <p:grpSpPr>
        <a:xfrm>
          <a:off x="0" y="0"/>
          <a:ext cx="0" cy="0"/>
          <a:chOff x="0" y="0"/>
          <a:chExt cx="0" cy="0"/>
        </a:xfrm>
      </p:grpSpPr>
      <p:sp>
        <p:nvSpPr>
          <p:cNvPr id="1285" name="Google Shape;1285;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6" name="Google Shape;1286;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9"/>
        <p:cNvGrpSpPr/>
        <p:nvPr/>
      </p:nvGrpSpPr>
      <p:grpSpPr>
        <a:xfrm>
          <a:off x="0" y="0"/>
          <a:ext cx="0" cy="0"/>
          <a:chOff x="0" y="0"/>
          <a:chExt cx="0" cy="0"/>
        </a:xfrm>
      </p:grpSpPr>
      <p:sp>
        <p:nvSpPr>
          <p:cNvPr id="1290" name="Google Shape;1290;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1" name="Google Shape;1291;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4"/>
        <p:cNvGrpSpPr/>
        <p:nvPr/>
      </p:nvGrpSpPr>
      <p:grpSpPr>
        <a:xfrm>
          <a:off x="0" y="0"/>
          <a:ext cx="0" cy="0"/>
          <a:chOff x="0" y="0"/>
          <a:chExt cx="0" cy="0"/>
        </a:xfrm>
      </p:grpSpPr>
      <p:sp>
        <p:nvSpPr>
          <p:cNvPr id="1295" name="Google Shape;1295;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6" name="Google Shape;1296;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9"/>
        <p:cNvGrpSpPr/>
        <p:nvPr/>
      </p:nvGrpSpPr>
      <p:grpSpPr>
        <a:xfrm>
          <a:off x="0" y="0"/>
          <a:ext cx="0" cy="0"/>
          <a:chOff x="0" y="0"/>
          <a:chExt cx="0" cy="0"/>
        </a:xfrm>
      </p:grpSpPr>
      <p:sp>
        <p:nvSpPr>
          <p:cNvPr id="1300" name="Google Shape;1300;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01" name="Google Shape;1301;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4"/>
        <p:cNvGrpSpPr/>
        <p:nvPr/>
      </p:nvGrpSpPr>
      <p:grpSpPr>
        <a:xfrm>
          <a:off x="0" y="0"/>
          <a:ext cx="0" cy="0"/>
          <a:chOff x="0" y="0"/>
          <a:chExt cx="0" cy="0"/>
        </a:xfrm>
      </p:grpSpPr>
      <p:sp>
        <p:nvSpPr>
          <p:cNvPr id="1305" name="Google Shape;1305;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06" name="Google Shape;1306;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8"/>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8"/>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8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2"/>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8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2"/>
        <p:cNvGrpSpPr/>
        <p:nvPr/>
      </p:nvGrpSpPr>
      <p:grpSpPr>
        <a:xfrm>
          <a:off x="0" y="0"/>
          <a:ext cx="0" cy="0"/>
          <a:chOff x="0" y="0"/>
          <a:chExt cx="0" cy="0"/>
        </a:xfrm>
      </p:grpSpPr>
      <p:sp>
        <p:nvSpPr>
          <p:cNvPr id="133" name="Google Shape;133;p105"/>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4"/>
        <p:cNvGrpSpPr/>
        <p:nvPr/>
      </p:nvGrpSpPr>
      <p:grpSpPr>
        <a:xfrm>
          <a:off x="0" y="0"/>
          <a:ext cx="0" cy="0"/>
          <a:chOff x="0" y="0"/>
          <a:chExt cx="0" cy="0"/>
        </a:xfrm>
      </p:grpSpPr>
      <p:sp>
        <p:nvSpPr>
          <p:cNvPr id="135" name="Google Shape;135;p128"/>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128"/>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37"/>
        <p:cNvGrpSpPr/>
        <p:nvPr/>
      </p:nvGrpSpPr>
      <p:grpSpPr>
        <a:xfrm>
          <a:off x="0" y="0"/>
          <a:ext cx="0" cy="0"/>
          <a:chOff x="0" y="0"/>
          <a:chExt cx="0" cy="0"/>
        </a:xfrm>
      </p:grpSpPr>
      <p:sp>
        <p:nvSpPr>
          <p:cNvPr id="138" name="Google Shape;138;p129"/>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129"/>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40" name="Google Shape;140;p129"/>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41"/>
        <p:cNvGrpSpPr/>
        <p:nvPr/>
      </p:nvGrpSpPr>
      <p:grpSpPr>
        <a:xfrm>
          <a:off x="0" y="0"/>
          <a:ext cx="0" cy="0"/>
          <a:chOff x="0" y="0"/>
          <a:chExt cx="0" cy="0"/>
        </a:xfrm>
      </p:grpSpPr>
      <p:sp>
        <p:nvSpPr>
          <p:cNvPr id="142" name="Google Shape;142;p1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3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4" name="Google Shape;144;p13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45" name="Google Shape;145;p13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6" name="Google Shape;146;p13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7"/>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48"/>
        <p:cNvGrpSpPr/>
        <p:nvPr/>
      </p:nvGrpSpPr>
      <p:grpSpPr>
        <a:xfrm>
          <a:off x="0" y="0"/>
          <a:ext cx="0" cy="0"/>
          <a:chOff x="0" y="0"/>
          <a:chExt cx="0" cy="0"/>
        </a:xfrm>
      </p:grpSpPr>
      <p:sp>
        <p:nvSpPr>
          <p:cNvPr id="149" name="Google Shape;149;p13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13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51" name="Google Shape;151;p13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2"/>
        <p:cNvGrpSpPr/>
        <p:nvPr/>
      </p:nvGrpSpPr>
      <p:grpSpPr>
        <a:xfrm>
          <a:off x="0" y="0"/>
          <a:ext cx="0" cy="0"/>
          <a:chOff x="0" y="0"/>
          <a:chExt cx="0" cy="0"/>
        </a:xfrm>
      </p:grpSpPr>
      <p:sp>
        <p:nvSpPr>
          <p:cNvPr id="153" name="Google Shape;153;p13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33"/>
          <p:cNvSpPr>
            <a:spLocks noGrp="1"/>
          </p:cNvSpPr>
          <p:nvPr>
            <p:ph type="pic" idx="2"/>
          </p:nvPr>
        </p:nvSpPr>
        <p:spPr>
          <a:xfrm>
            <a:off x="1792288" y="612775"/>
            <a:ext cx="5486400" cy="4114800"/>
          </a:xfrm>
          <a:prstGeom prst="rect">
            <a:avLst/>
          </a:prstGeom>
          <a:noFill/>
          <a:ln>
            <a:noFill/>
          </a:ln>
        </p:spPr>
      </p:sp>
      <p:sp>
        <p:nvSpPr>
          <p:cNvPr id="155" name="Google Shape;155;p13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56"/>
        <p:cNvGrpSpPr/>
        <p:nvPr/>
      </p:nvGrpSpPr>
      <p:grpSpPr>
        <a:xfrm>
          <a:off x="0" y="0"/>
          <a:ext cx="0" cy="0"/>
          <a:chOff x="0" y="0"/>
          <a:chExt cx="0" cy="0"/>
        </a:xfrm>
      </p:grpSpPr>
      <p:sp>
        <p:nvSpPr>
          <p:cNvPr id="157" name="Google Shape;157;p134"/>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134"/>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7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7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7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7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7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9"/>
        <p:cNvGrpSpPr/>
        <p:nvPr/>
      </p:nvGrpSpPr>
      <p:grpSpPr>
        <a:xfrm>
          <a:off x="0" y="0"/>
          <a:ext cx="0" cy="0"/>
          <a:chOff x="0" y="0"/>
          <a:chExt cx="0" cy="0"/>
        </a:xfrm>
      </p:grpSpPr>
      <p:sp>
        <p:nvSpPr>
          <p:cNvPr id="160" name="Google Shape;160;p135"/>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135"/>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7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7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7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6"/>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6"/>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77"/>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7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7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7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7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8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8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8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81"/>
          <p:cNvSpPr>
            <a:spLocks noGrp="1"/>
          </p:cNvSpPr>
          <p:nvPr>
            <p:ph type="pic" idx="2"/>
          </p:nvPr>
        </p:nvSpPr>
        <p:spPr>
          <a:xfrm>
            <a:off x="3887391" y="987426"/>
            <a:ext cx="4629150" cy="4873625"/>
          </a:xfrm>
          <a:prstGeom prst="rect">
            <a:avLst/>
          </a:prstGeom>
          <a:noFill/>
          <a:ln>
            <a:noFill/>
          </a:ln>
        </p:spPr>
      </p:sp>
      <p:sp>
        <p:nvSpPr>
          <p:cNvPr id="68" name="Google Shape;68;p181"/>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9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125" name="Google Shape;125;p91"/>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263"/>
        <p:cNvGrpSpPr/>
        <p:nvPr/>
      </p:nvGrpSpPr>
      <p:grpSpPr>
        <a:xfrm>
          <a:off x="0" y="0"/>
          <a:ext cx="0" cy="0"/>
          <a:chOff x="0" y="0"/>
          <a:chExt cx="0" cy="0"/>
        </a:xfrm>
      </p:grpSpPr>
      <p:sp>
        <p:nvSpPr>
          <p:cNvPr id="1264" name="Google Shape;1264;p37"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1265" name="Google Shape;1265;p37"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1266" name="Google Shape;1266;p37"/>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267" name="Google Shape;1267;p37"/>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12"/>
        <p:cNvGrpSpPr/>
        <p:nvPr/>
      </p:nvGrpSpPr>
      <p:grpSpPr>
        <a:xfrm>
          <a:off x="0" y="0"/>
          <a:ext cx="0" cy="0"/>
          <a:chOff x="0" y="0"/>
          <a:chExt cx="0" cy="0"/>
        </a:xfrm>
      </p:grpSpPr>
      <p:sp>
        <p:nvSpPr>
          <p:cNvPr id="1313" name="Google Shape;1313;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撒母耳记下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耶和华差遣拿单去见大卫。拿单到了大卫那里，对他说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在一座城里有两个人</a:t>
            </a:r>
            <a:r>
              <a:rPr lang="en-US" sz="3200" b="1">
                <a:solidFill>
                  <a:srgbClr val="FFFF00"/>
                </a:solidFill>
              </a:rPr>
              <a:t>:一个是富户；一个是穷人。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LORD sent Nathan to David. When he came to him, he said, 'There were two men in a certain town, one rich and the other poor.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富户有许多牛群羊群；</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rich man had a very large number of sheep and cattle,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17"/>
        <p:cNvGrpSpPr/>
        <p:nvPr/>
      </p:nvGrpSpPr>
      <p:grpSpPr>
        <a:xfrm>
          <a:off x="0" y="0"/>
          <a:ext cx="0" cy="0"/>
          <a:chOff x="0" y="0"/>
          <a:chExt cx="0" cy="0"/>
        </a:xfrm>
      </p:grpSpPr>
      <p:sp>
        <p:nvSpPr>
          <p:cNvPr id="1318" name="Google Shape;1318;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撒母耳记下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穷人除了所买来养活的一只小母羊羔之外，别无所有。羊羔在他家里和他儿女一同长大，吃他所吃的，喝他所喝的，睡在他怀中，在他看来如同女儿一样。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the poor man had nothing except one little ewe lamb he had bought. He raised it, and it grew up with him and his children. It shared his food, drank from his cup and even slept in his arms. It was like a daughter to him.</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2"/>
        <p:cNvGrpSpPr/>
        <p:nvPr/>
      </p:nvGrpSpPr>
      <p:grpSpPr>
        <a:xfrm>
          <a:off x="0" y="0"/>
          <a:ext cx="0" cy="0"/>
          <a:chOff x="0" y="0"/>
          <a:chExt cx="0" cy="0"/>
        </a:xfrm>
      </p:grpSpPr>
      <p:sp>
        <p:nvSpPr>
          <p:cNvPr id="1323" name="Google Shape;1323;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撒母耳记下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有一客人来到这富户家里，富户舍不得从自己的牛群羊群中，取一只预备给客人吃；却取了那穷人的羊羔，预备给客人吃。”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7"/>
        <p:cNvGrpSpPr/>
        <p:nvPr/>
      </p:nvGrpSpPr>
      <p:grpSpPr>
        <a:xfrm>
          <a:off x="0" y="0"/>
          <a:ext cx="0" cy="0"/>
          <a:chOff x="0" y="0"/>
          <a:chExt cx="0" cy="0"/>
        </a:xfrm>
      </p:grpSpPr>
      <p:sp>
        <p:nvSpPr>
          <p:cNvPr id="1328" name="Google Shape;1328;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撒母耳记下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大卫就甚恼怒那人，对拿单说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我指着永生的耶和华起誓，行这事的人该死</a:t>
            </a:r>
            <a:r>
              <a:rPr lang="en-US" sz="3200" b="1">
                <a:solidFill>
                  <a:srgbClr val="FFFF00"/>
                </a:solidFill>
              </a:rPr>
              <a:t>!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David burned with anger against the man and said to Nathan, 'As surely as the LORD lives, the man who did this deserves to die!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他必偿还羊羔四倍，因为他行这事，没有怜恤的心。”</a:t>
            </a:r>
            <a:r>
              <a:rPr lang="en-US" sz="3200" b="1">
                <a:solidFill>
                  <a:schemeClr val="lt1"/>
                </a:solidFill>
              </a:rPr>
              <a:t>He must pay for that lamb four times over, because he did such a thing and had no pity.'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拿单对大卫说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你就是那人</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Nathan said to David, 'You are the man!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2"/>
        <p:cNvGrpSpPr/>
        <p:nvPr/>
      </p:nvGrpSpPr>
      <p:grpSpPr>
        <a:xfrm>
          <a:off x="0" y="0"/>
          <a:ext cx="0" cy="0"/>
          <a:chOff x="0" y="0"/>
          <a:chExt cx="0" cy="0"/>
        </a:xfrm>
      </p:grpSpPr>
      <p:sp>
        <p:nvSpPr>
          <p:cNvPr id="1333" name="Google Shape;1333;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诗篇</a:t>
            </a:r>
            <a:r>
              <a:rPr lang="en-US" sz="3200" b="1" u="sng">
                <a:solidFill>
                  <a:schemeClr val="lt1"/>
                </a:solidFill>
              </a:rPr>
              <a:t> Psalms 51:3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因为我知道我的过犯，我的罪常在我面前。</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I acknowledge my transgressions, And my sin is always before 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我向你犯罪，惟独得罪了你，在你眼前行了这恶，以致你责备我的时候显为公义；判断我的时候显为清正。</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Against You, You only, have I sinned, And done this evil in Your sight—That You may be found just when You speak, And blameless when You judge.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37"/>
        <p:cNvGrpSpPr/>
        <p:nvPr/>
      </p:nvGrpSpPr>
      <p:grpSpPr>
        <a:xfrm>
          <a:off x="0" y="0"/>
          <a:ext cx="0" cy="0"/>
          <a:chOff x="0" y="0"/>
          <a:chExt cx="0" cy="0"/>
        </a:xfrm>
      </p:grpSpPr>
      <p:sp>
        <p:nvSpPr>
          <p:cNvPr id="1338" name="Google Shape;1338;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诗篇</a:t>
            </a:r>
            <a:r>
              <a:rPr lang="en-US" sz="3200" b="1" u="sng">
                <a:solidFill>
                  <a:schemeClr val="lt1"/>
                </a:solidFill>
              </a:rPr>
              <a:t> Psalms 51:3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神啊，求你为我造清洁的心，使我里面重新有正直的灵（“正直”或作“坚定”）。</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Create in me a clean heart, O God, And renew a steadfast spirit within me.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42"/>
        <p:cNvGrpSpPr/>
        <p:nvPr/>
      </p:nvGrpSpPr>
      <p:grpSpPr>
        <a:xfrm>
          <a:off x="0" y="0"/>
          <a:ext cx="0" cy="0"/>
          <a:chOff x="0" y="0"/>
          <a:chExt cx="0" cy="0"/>
        </a:xfrm>
      </p:grpSpPr>
      <p:sp>
        <p:nvSpPr>
          <p:cNvPr id="1343" name="Google Shape;1343;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诗篇</a:t>
            </a:r>
            <a:r>
              <a:rPr lang="en-US" sz="3200" b="1" u="sng">
                <a:solidFill>
                  <a:schemeClr val="lt1"/>
                </a:solidFill>
              </a:rPr>
              <a:t> Psalms 32:3-4】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我闭口不认罪的时候，因终日唉哼而骨头枯干。</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When I kept silent, my bones grew old Through my groaning all the day long.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黑夜白日，你的手在我身上沉重；我的精力耗尽，如同夏天的干旱。（细拉）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day and night Your hand was heavy upon me; My vitality was turned into the drought of summer. Selah</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7"/>
        <p:cNvGrpSpPr/>
        <p:nvPr/>
      </p:nvGrpSpPr>
      <p:grpSpPr>
        <a:xfrm>
          <a:off x="0" y="0"/>
          <a:ext cx="0" cy="0"/>
          <a:chOff x="0" y="0"/>
          <a:chExt cx="0" cy="0"/>
        </a:xfrm>
      </p:grpSpPr>
      <p:sp>
        <p:nvSpPr>
          <p:cNvPr id="1348" name="Google Shape;1348;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使徒行传 </a:t>
            </a:r>
            <a:r>
              <a:rPr lang="en-US" sz="3200" b="1" u="sng">
                <a:solidFill>
                  <a:schemeClr val="lt1"/>
                </a:solidFill>
              </a:rPr>
              <a:t>Acts 2:22-23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36-37】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以色列人哪，请听我的话：　神藉着拿撒勒人耶稣在你们中间施行异能、奇事、神迹，将祂证明出来，这是你们自己知道的。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“Men of Israel, hear these words: Jesus of Nazareth, a Man attested by God to you by miracles, wonders, and signs which God did through Him in your midst, as you yourselves also know—</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使徒行传 </a:t>
            </a:r>
            <a:r>
              <a:rPr lang="en-US" sz="3200" b="1" u="sng">
                <a:solidFill>
                  <a:schemeClr val="lt1"/>
                </a:solidFill>
              </a:rPr>
              <a:t>Acts 2:22-23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36-37】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祂既按着　神的定旨先见被交与人，你们就藉着无法之人的手把祂钉在十字架上杀了。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Him, being delivered by the determined purpose and foreknowledge of God, you have taken by lawless hands, have crucified, and put to death;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36 “故此，以色列全家当确实地知道，你们钉在十字架上的这位耶稣，　神已经立祂为主、为基督了。” </a:t>
            </a:r>
            <a:r>
              <a:rPr lang="en-US" sz="3200" b="1">
                <a:solidFill>
                  <a:schemeClr val="lt1"/>
                </a:solidFill>
              </a:rPr>
              <a:t>“Therefore let all the house of Israel know assuredly that God has made this Jesus, whom you crucified, both Lord and Christ.”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57"/>
        <p:cNvGrpSpPr/>
        <p:nvPr/>
      </p:nvGrpSpPr>
      <p:grpSpPr>
        <a:xfrm>
          <a:off x="0" y="0"/>
          <a:ext cx="0" cy="0"/>
          <a:chOff x="0" y="0"/>
          <a:chExt cx="0" cy="0"/>
        </a:xfrm>
      </p:grpSpPr>
      <p:sp>
        <p:nvSpPr>
          <p:cNvPr id="1358" name="Google Shape;1358;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使徒行传 </a:t>
            </a:r>
            <a:r>
              <a:rPr lang="en-US" sz="3200" b="1" u="sng">
                <a:solidFill>
                  <a:schemeClr val="lt1"/>
                </a:solidFill>
              </a:rPr>
              <a:t>Acts 2:22-23</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36-37】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37 众人听见这话，觉得扎心，就对彼得和其余的使徒说：“弟兄们，我们当怎样行？”</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when they heard this, they were cut to the heart, and said to Peter and the rest of the apostles, “Men and brethren, what shall we do?”</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271"/>
        <p:cNvGrpSpPr/>
        <p:nvPr/>
      </p:nvGrpSpPr>
      <p:grpSpPr>
        <a:xfrm>
          <a:off x="0" y="0"/>
          <a:ext cx="0" cy="0"/>
          <a:chOff x="0" y="0"/>
          <a:chExt cx="0" cy="0"/>
        </a:xfrm>
      </p:grpSpPr>
      <p:sp>
        <p:nvSpPr>
          <p:cNvPr id="1272" name="Google Shape;1272;p38"/>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500" b="1" dirty="0" err="1">
                <a:solidFill>
                  <a:srgbClr val="FFFF00"/>
                </a:solidFill>
                <a:latin typeface="Microsoft Yahei"/>
                <a:ea typeface="Microsoft Yahei"/>
                <a:cs typeface="Microsoft Yahei"/>
                <a:sym typeface="Microsoft Yahei"/>
              </a:rPr>
              <a:t>被神的灵引导（一</a:t>
            </a:r>
            <a:r>
              <a:rPr lang="en-US" sz="4500" b="1" dirty="0">
                <a:solidFill>
                  <a:srgbClr val="FFFF00"/>
                </a:solidFill>
                <a:latin typeface="Microsoft Yahei"/>
                <a:ea typeface="Microsoft Yahei"/>
                <a:cs typeface="Microsoft Yahei"/>
                <a:sym typeface="Microsoft Yahei"/>
              </a:rPr>
              <a:t>）</a:t>
            </a:r>
            <a:br>
              <a:rPr lang="en-US" sz="4500" b="1" dirty="0">
                <a:solidFill>
                  <a:srgbClr val="FFFF00"/>
                </a:solidFill>
                <a:latin typeface="Microsoft Yahei"/>
                <a:ea typeface="Microsoft Yahei"/>
                <a:cs typeface="Microsoft Yahei"/>
                <a:sym typeface="Microsoft Yahei"/>
              </a:rPr>
            </a:br>
            <a:r>
              <a:rPr lang="en-US" sz="4500" b="1" dirty="0">
                <a:solidFill>
                  <a:schemeClr val="lt1"/>
                </a:solidFill>
                <a:latin typeface="Microsoft Yahei"/>
                <a:ea typeface="Microsoft Yahei"/>
                <a:cs typeface="Microsoft Yahei"/>
                <a:sym typeface="Microsoft Yahei"/>
              </a:rPr>
              <a:t> Led by The Spirit of God（1）</a:t>
            </a:r>
            <a:endParaRPr sz="4500" b="1" dirty="0">
              <a:solidFill>
                <a:schemeClr val="lt1"/>
              </a:solidFill>
            </a:endParaRPr>
          </a:p>
        </p:txBody>
      </p:sp>
      <p:sp>
        <p:nvSpPr>
          <p:cNvPr id="1273" name="Google Shape;1273;p38"/>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2/15/2025</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62"/>
        <p:cNvGrpSpPr/>
        <p:nvPr/>
      </p:nvGrpSpPr>
      <p:grpSpPr>
        <a:xfrm>
          <a:off x="0" y="0"/>
          <a:ext cx="0" cy="0"/>
          <a:chOff x="0" y="0"/>
          <a:chExt cx="0" cy="0"/>
        </a:xfrm>
      </p:grpSpPr>
      <p:sp>
        <p:nvSpPr>
          <p:cNvPr id="1363" name="Google Shape;1363;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使徒行传</a:t>
            </a:r>
            <a:r>
              <a:rPr lang="en-US" sz="3200" b="1" u="sng">
                <a:solidFill>
                  <a:schemeClr val="lt1"/>
                </a:solidFill>
              </a:rPr>
              <a:t> Acts 2:1-4】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五旬节到了，门徒都聚集在一处。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When the Day of Pentecost had fully come, they were all with one accord in one place.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忽然，从天上有响声下来，好像一阵大风吹过，充满了他们所坐的屋子；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suddenly there came a sound from heaven, as of a rushing mighty wind, and it filled the whole house where they were sitting.</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67"/>
        <p:cNvGrpSpPr/>
        <p:nvPr/>
      </p:nvGrpSpPr>
      <p:grpSpPr>
        <a:xfrm>
          <a:off x="0" y="0"/>
          <a:ext cx="0" cy="0"/>
          <a:chOff x="0" y="0"/>
          <a:chExt cx="0" cy="0"/>
        </a:xfrm>
      </p:grpSpPr>
      <p:sp>
        <p:nvSpPr>
          <p:cNvPr id="1368" name="Google Shape;1368;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使徒行传</a:t>
            </a:r>
            <a:r>
              <a:rPr lang="en-US" sz="3200" b="1" u="sng">
                <a:solidFill>
                  <a:schemeClr val="lt1"/>
                </a:solidFill>
              </a:rPr>
              <a:t> Acts 2:1-4】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又有舌头如火焰显现出来，分开落在他们各人头上。</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there appeared to them divided tongues, as of fire, and one sat upon each of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他们就都被圣灵充满，按着圣灵所赐的口才说起别国的话来。</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they were all filled with the Holy Spirit and began to speak with other tongues, as the Spirit gave them utterance.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72"/>
        <p:cNvGrpSpPr/>
        <p:nvPr/>
      </p:nvGrpSpPr>
      <p:grpSpPr>
        <a:xfrm>
          <a:off x="0" y="0"/>
          <a:ext cx="0" cy="0"/>
          <a:chOff x="0" y="0"/>
          <a:chExt cx="0" cy="0"/>
        </a:xfrm>
      </p:grpSpPr>
      <p:sp>
        <p:nvSpPr>
          <p:cNvPr id="1373" name="Google Shape;1373;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撒母耳记下</a:t>
            </a:r>
            <a:r>
              <a:rPr lang="en-US" sz="3200" b="1" u="sng">
                <a:solidFill>
                  <a:schemeClr val="lt1"/>
                </a:solidFill>
              </a:rPr>
              <a:t> 2 Samuel 12:13a】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大卫对拿单说：“我得罪耶和华了！”……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David said to Nathan, “I have sinned against the Lord.”….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77"/>
        <p:cNvGrpSpPr/>
        <p:nvPr/>
      </p:nvGrpSpPr>
      <p:grpSpPr>
        <a:xfrm>
          <a:off x="0" y="0"/>
          <a:ext cx="0" cy="0"/>
          <a:chOff x="0" y="0"/>
          <a:chExt cx="0" cy="0"/>
        </a:xfrm>
      </p:grpSpPr>
      <p:sp>
        <p:nvSpPr>
          <p:cNvPr id="1378" name="Google Shape;1378;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3:8-13】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天起了凉风，耶和华　神在园中行走。那人和他妻子听见　神的声音，就藏在园里的树木中，躲避耶和华　神的面。</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they heard the sound of the Lord God walking in the garden in the cool of the day, and Adam and his wife hid themselves from the presence of the Lord God among the trees of the garden.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耶和华　神呼唤那人，对他说：“你在哪里？”</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 Then the Lord God called to Adam and said to him, “Where are you?”</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82"/>
        <p:cNvGrpSpPr/>
        <p:nvPr/>
      </p:nvGrpSpPr>
      <p:grpSpPr>
        <a:xfrm>
          <a:off x="0" y="0"/>
          <a:ext cx="0" cy="0"/>
          <a:chOff x="0" y="0"/>
          <a:chExt cx="0" cy="0"/>
        </a:xfrm>
      </p:grpSpPr>
      <p:sp>
        <p:nvSpPr>
          <p:cNvPr id="1383" name="Google Shape;1383;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3:8-13】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他说：“我在园中听见你的声音，我就害怕，因为我赤身露体，我便藏了。”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he said, “I heard Your voice in the garden, and I was afraid because I was naked; and I hid myself.”</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耶和华说：“谁告诉你赤身露体呢？莫非你吃了我吩咐你不可吃的那树上的果子吗？”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said, “Who told you that you were naked? Have you eaten from the tree of which I commanded you that you should not eat?”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87"/>
        <p:cNvGrpSpPr/>
        <p:nvPr/>
      </p:nvGrpSpPr>
      <p:grpSpPr>
        <a:xfrm>
          <a:off x="0" y="0"/>
          <a:ext cx="0" cy="0"/>
          <a:chOff x="0" y="0"/>
          <a:chExt cx="0" cy="0"/>
        </a:xfrm>
      </p:grpSpPr>
      <p:sp>
        <p:nvSpPr>
          <p:cNvPr id="1388" name="Google Shape;1388;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创世记</a:t>
            </a:r>
            <a:r>
              <a:rPr lang="en-US" sz="3200" b="1" u="sng">
                <a:solidFill>
                  <a:schemeClr val="lt1"/>
                </a:solidFill>
              </a:rPr>
              <a:t> Genesis 3:8-13】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那人说：“你所赐给我、与我同居的女人，她把那树上的果子给我，我就吃了。”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man said, “The woman whom You gave to be with me, she gave me of the tree, and I ate.”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耶和华　神对女人说：“你作的是什么事呢？”女人说：“那蛇引诱我，我就吃了。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 Lord God said to the woman, “What is this you have done?” The woman said, “The serpent deceived me, and I ate.”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92"/>
        <p:cNvGrpSpPr/>
        <p:nvPr/>
      </p:nvGrpSpPr>
      <p:grpSpPr>
        <a:xfrm>
          <a:off x="0" y="0"/>
          <a:ext cx="0" cy="0"/>
          <a:chOff x="0" y="0"/>
          <a:chExt cx="0" cy="0"/>
        </a:xfrm>
      </p:grpSpPr>
      <p:sp>
        <p:nvSpPr>
          <p:cNvPr id="1393" name="Google Shape;1393;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腓利比书</a:t>
            </a:r>
            <a:r>
              <a:rPr lang="en-US" sz="3200" b="1" u="sng">
                <a:solidFill>
                  <a:schemeClr val="lt1"/>
                </a:solidFill>
              </a:rPr>
              <a:t> Philippians 3:7-8】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只是我先前以为与我有益的，我现在因基督都当作有损的。</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But what things were gain to me, these I have counted loss for Christ.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不但如此，我也将万事当作有损的，因我以认识我主基督耶稣为至宝。我为祂已经丢弃万事，看作粪土，为要得着基督，</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Yet indeed I also count all things loss for the excellence of the knowledge of Christ Jesus my Lord, for whom I have suffered the loss of all things, and count them as rubbish, that I may gain Christ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97"/>
        <p:cNvGrpSpPr/>
        <p:nvPr/>
      </p:nvGrpSpPr>
      <p:grpSpPr>
        <a:xfrm>
          <a:off x="0" y="0"/>
          <a:ext cx="0" cy="0"/>
          <a:chOff x="0" y="0"/>
          <a:chExt cx="0" cy="0"/>
        </a:xfrm>
      </p:grpSpPr>
      <p:sp>
        <p:nvSpPr>
          <p:cNvPr id="1398" name="Google Shape;1398;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加拉太书</a:t>
            </a:r>
            <a:r>
              <a:rPr lang="en-US" sz="3200" b="1" u="sng">
                <a:solidFill>
                  <a:schemeClr val="lt1"/>
                </a:solidFill>
              </a:rPr>
              <a:t> Galatians 2:20】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我已经与基督同钉十字架，现在活着的不再是我，乃是基督在我里面活着；并且我如今在肉身活着，是因信　神的儿子而活，祂是爱我，为我舍己。</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have been crucified with Christ; it is no longer I who live, but Christ lives in me; and the life which I now live in the flesh I live by faith in the Son of God, who loved me and gave Himself for me.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02"/>
        <p:cNvGrpSpPr/>
        <p:nvPr/>
      </p:nvGrpSpPr>
      <p:grpSpPr>
        <a:xfrm>
          <a:off x="0" y="0"/>
          <a:ext cx="0" cy="0"/>
          <a:chOff x="0" y="0"/>
          <a:chExt cx="0" cy="0"/>
        </a:xfrm>
      </p:grpSpPr>
      <p:sp>
        <p:nvSpPr>
          <p:cNvPr id="1403" name="Google Shape;1403;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腓利比书</a:t>
            </a:r>
            <a:r>
              <a:rPr lang="en-US" sz="3200" b="1" u="sng">
                <a:solidFill>
                  <a:schemeClr val="lt1"/>
                </a:solidFill>
              </a:rPr>
              <a:t> Philippians 1:20-21】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照着我所切慕、所盼望的，没有一事叫我羞愧。只要凡事放胆，无论是生是死，总叫基督在我身上照常显大。</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according to my earnest expectation and hope that in nothing I shall be ashamed, but with all boldness, as always, so now also Christ will be magnified in my body, whether by life or by death.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因我活着就是基督，我死了就有益处。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to me, to live is Christ, and to die is gain.</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07"/>
        <p:cNvGrpSpPr/>
        <p:nvPr/>
      </p:nvGrpSpPr>
      <p:grpSpPr>
        <a:xfrm>
          <a:off x="0" y="0"/>
          <a:ext cx="0" cy="0"/>
          <a:chOff x="0" y="0"/>
          <a:chExt cx="0" cy="0"/>
        </a:xfrm>
      </p:grpSpPr>
      <p:sp>
        <p:nvSpPr>
          <p:cNvPr id="1408" name="Google Shape;1408;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启示录</a:t>
            </a:r>
            <a:r>
              <a:rPr lang="en-US" sz="3200" b="1" u="sng">
                <a:solidFill>
                  <a:schemeClr val="lt1"/>
                </a:solidFill>
              </a:rPr>
              <a:t> Revelation 2:5,16】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所以应当回想你是从哪里坠落的，并要悔改，行起初所行的事。你若不悔改，我就临到你那里，把你的灯台从原处挪去。</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Remember therefore from where you have fallen; repent and do the first works, or else I will come to you quickly and remove your lampstand from its place—unless you repent.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所以你当悔改，若不悔改，我就快临到你那里，用我口中的剑攻击他们。</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Repent, or else I will come to you quickly and will fight against them with the sword of My mouth.</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7"/>
        <p:cNvGrpSpPr/>
        <p:nvPr/>
      </p:nvGrpSpPr>
      <p:grpSpPr>
        <a:xfrm>
          <a:off x="0" y="0"/>
          <a:ext cx="0" cy="0"/>
          <a:chOff x="0" y="0"/>
          <a:chExt cx="0" cy="0"/>
        </a:xfrm>
      </p:grpSpPr>
      <p:sp>
        <p:nvSpPr>
          <p:cNvPr id="1278" name="Google Shape;1278;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8:14-17</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因为凡被　神的灵引导的，都是　神的儿子。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as many as are led by the Spirit of God, these are sons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你们所受的不是奴仆的心，仍旧害怕；所受的乃是儿子的心，因此我们呼叫：“阿爸，父！”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you did not receive the spirit of bondage again to fear, but you received the Spirit of adoption by whom we cry out, “Abba, Father.”</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2"/>
        <p:cNvGrpSpPr/>
        <p:nvPr/>
      </p:nvGrpSpPr>
      <p:grpSpPr>
        <a:xfrm>
          <a:off x="0" y="0"/>
          <a:ext cx="0" cy="0"/>
          <a:chOff x="0" y="0"/>
          <a:chExt cx="0" cy="0"/>
        </a:xfrm>
      </p:grpSpPr>
      <p:sp>
        <p:nvSpPr>
          <p:cNvPr id="1413" name="Google Shape;1413;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启示录</a:t>
            </a:r>
            <a:r>
              <a:rPr lang="en-US" sz="3200" b="1" u="sng">
                <a:solidFill>
                  <a:schemeClr val="lt1"/>
                </a:solidFill>
              </a:rPr>
              <a:t> Revelation 3:19】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凡我所疼爱的，我就责备管教他，所以你要发热心，也要悔改。</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As many as I love, I rebuke and chasten. Therefore be zealous and repent.</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7"/>
        <p:cNvGrpSpPr/>
        <p:nvPr/>
      </p:nvGrpSpPr>
      <p:grpSpPr>
        <a:xfrm>
          <a:off x="0" y="0"/>
          <a:ext cx="0" cy="0"/>
          <a:chOff x="0" y="0"/>
          <a:chExt cx="0" cy="0"/>
        </a:xfrm>
      </p:grpSpPr>
      <p:sp>
        <p:nvSpPr>
          <p:cNvPr id="1418" name="Google Shape;1418;p6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哥林多前书</a:t>
            </a:r>
            <a:r>
              <a:rPr lang="en-US" sz="3200" b="1" u="sng">
                <a:solidFill>
                  <a:schemeClr val="lt1"/>
                </a:solidFill>
              </a:rPr>
              <a:t> 1 Corinthians 9:27】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我是攻克己身，叫身服我，恐怕我传福音给别人，自己反被弃绝了。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I discipline my body and bring it into subjection, lest, when I have preached to others, I myself should become disqualified.</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22"/>
        <p:cNvGrpSpPr/>
        <p:nvPr/>
      </p:nvGrpSpPr>
      <p:grpSpPr>
        <a:xfrm>
          <a:off x="0" y="0"/>
          <a:ext cx="0" cy="0"/>
          <a:chOff x="0" y="0"/>
          <a:chExt cx="0" cy="0"/>
        </a:xfrm>
      </p:grpSpPr>
      <p:sp>
        <p:nvSpPr>
          <p:cNvPr id="1423" name="Google Shape;1423;p6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马太福音</a:t>
            </a:r>
            <a:r>
              <a:rPr lang="en-US" sz="3200" b="1" u="sng">
                <a:solidFill>
                  <a:schemeClr val="lt1"/>
                </a:solidFill>
              </a:rPr>
              <a:t> Matthew 22:37-38】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37 耶稣对他说：“你要尽心、尽性、尽意，爱主你的　神。</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Jesus said to him, “‘You shall love the Lord your God with all your heart, with all your soul, and with all your mind.’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38 </a:t>
            </a:r>
            <a:r>
              <a:rPr lang="en-US" sz="3200" b="1">
                <a:solidFill>
                  <a:srgbClr val="FFFF00"/>
                </a:solidFill>
                <a:latin typeface="Microsoft Yahei"/>
                <a:ea typeface="Microsoft Yahei"/>
                <a:cs typeface="Microsoft Yahei"/>
                <a:sym typeface="Microsoft Yahei"/>
              </a:rPr>
              <a:t>这是诫命中的第一，且是最大的。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This is the first and great commandment.</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27"/>
        <p:cNvGrpSpPr/>
        <p:nvPr/>
      </p:nvGrpSpPr>
      <p:grpSpPr>
        <a:xfrm>
          <a:off x="0" y="0"/>
          <a:ext cx="0" cy="0"/>
          <a:chOff x="0" y="0"/>
          <a:chExt cx="0" cy="0"/>
        </a:xfrm>
      </p:grpSpPr>
      <p:sp>
        <p:nvSpPr>
          <p:cNvPr id="1428" name="Google Shape;1428;p6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14:15】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a:t>
            </a:r>
            <a:r>
              <a:rPr lang="en-US" sz="3200" b="1">
                <a:solidFill>
                  <a:srgbClr val="FFFF00"/>
                </a:solidFill>
                <a:latin typeface="Microsoft Yahei"/>
                <a:ea typeface="Microsoft Yahei"/>
                <a:cs typeface="Microsoft Yahei"/>
                <a:sym typeface="Microsoft Yahei"/>
              </a:rPr>
              <a:t>你们若爱我，就必遵守我的命令。</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you love Me, keep My commandments.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32"/>
        <p:cNvGrpSpPr/>
        <p:nvPr/>
      </p:nvGrpSpPr>
      <p:grpSpPr>
        <a:xfrm>
          <a:off x="0" y="0"/>
          <a:ext cx="0" cy="0"/>
          <a:chOff x="0" y="0"/>
          <a:chExt cx="0" cy="0"/>
        </a:xfrm>
      </p:grpSpPr>
      <p:sp>
        <p:nvSpPr>
          <p:cNvPr id="1433" name="Google Shape;1433;p7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约翰一书</a:t>
            </a:r>
            <a:r>
              <a:rPr lang="en-US" sz="3200" b="1" u="sng">
                <a:solidFill>
                  <a:schemeClr val="lt1"/>
                </a:solidFill>
              </a:rPr>
              <a:t> 1 John 1:8-10】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我们若说自己无罪，便是自欺，真理不在我们心里了；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we say that we have no sin, we deceive ourselves, and the truth is not in us.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我们若认自己的罪，　神是信实的，是公义的，必要赦免我们的罪，洗净我们一切的不义；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we confess our sins, He is faithful and just to forgive us our sins and to cleanse us from all unrighteousness.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37"/>
        <p:cNvGrpSpPr/>
        <p:nvPr/>
      </p:nvGrpSpPr>
      <p:grpSpPr>
        <a:xfrm>
          <a:off x="0" y="0"/>
          <a:ext cx="0" cy="0"/>
          <a:chOff x="0" y="0"/>
          <a:chExt cx="0" cy="0"/>
        </a:xfrm>
      </p:grpSpPr>
      <p:sp>
        <p:nvSpPr>
          <p:cNvPr id="1438" name="Google Shape;1438;p7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约翰一书</a:t>
            </a:r>
            <a:r>
              <a:rPr lang="en-US" sz="3200" b="1" u="sng">
                <a:solidFill>
                  <a:schemeClr val="lt1"/>
                </a:solidFill>
              </a:rPr>
              <a:t> 1 John 1:8-10】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我们若说自己没有犯过罪，便是以　神为说谎的，祂的道也不在我们心里了。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we say that we have not sinned, we make Him a liar, and His word is not in us.</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42"/>
        <p:cNvGrpSpPr/>
        <p:nvPr/>
      </p:nvGrpSpPr>
      <p:grpSpPr>
        <a:xfrm>
          <a:off x="0" y="0"/>
          <a:ext cx="0" cy="0"/>
          <a:chOff x="0" y="0"/>
          <a:chExt cx="0" cy="0"/>
        </a:xfrm>
      </p:grpSpPr>
      <p:sp>
        <p:nvSpPr>
          <p:cNvPr id="1443" name="Google Shape;1443;p7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历代志下</a:t>
            </a:r>
            <a:r>
              <a:rPr lang="en-US" sz="3200" b="1" u="sng">
                <a:solidFill>
                  <a:schemeClr val="lt1"/>
                </a:solidFill>
              </a:rPr>
              <a:t> 2 Chronicles7:14】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这称为我名下的子民，若是自卑、祷告，寻求我的面，转离他们的恶行，我必从天上垂听，赦免他们的罪，医治他们的地。</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if My people who are called by My name will humble themselves, and pray and seek My face, and turn from their wicked ways, then I will hear from heaven, and will forgive their sin and heal their land.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2"/>
        <p:cNvGrpSpPr/>
        <p:nvPr/>
      </p:nvGrpSpPr>
      <p:grpSpPr>
        <a:xfrm>
          <a:off x="0" y="0"/>
          <a:ext cx="0" cy="0"/>
          <a:chOff x="0" y="0"/>
          <a:chExt cx="0" cy="0"/>
        </a:xfrm>
      </p:grpSpPr>
      <p:sp>
        <p:nvSpPr>
          <p:cNvPr id="1283" name="Google Shape;1283;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8:14-17</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圣灵与我们的心同证我们是　神的儿女；</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Spirit Himself bears witness with our spirit that we are children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既是儿女，便是后嗣，就是　神的后嗣，和基督同作后嗣。如果我们和祂一同受苦，也必和祂一同得荣耀。</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if children, then heirs—heirs of God and joint heirs with Christ, if indeed we suffer with Him, that we may also be glorified together.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87"/>
        <p:cNvGrpSpPr/>
        <p:nvPr/>
      </p:nvGrpSpPr>
      <p:grpSpPr>
        <a:xfrm>
          <a:off x="0" y="0"/>
          <a:ext cx="0" cy="0"/>
          <a:chOff x="0" y="0"/>
          <a:chExt cx="0" cy="0"/>
        </a:xfrm>
      </p:grpSpPr>
      <p:sp>
        <p:nvSpPr>
          <p:cNvPr id="1288" name="Google Shape;1288;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8:14-17</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我们晓得万事都互相效力，叫爱　神的人得益处，就是按祂旨意被召的人。</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we know that all things work together for good to those who love God, to those who are the called according to His purpose.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a:t>
            </a:r>
            <a:r>
              <a:rPr lang="en-US" sz="3200" b="1">
                <a:solidFill>
                  <a:srgbClr val="FFFF00"/>
                </a:solidFill>
                <a:latin typeface="Microsoft Yahei"/>
                <a:ea typeface="Microsoft Yahei"/>
                <a:cs typeface="Microsoft Yahei"/>
                <a:sym typeface="Microsoft Yahei"/>
              </a:rPr>
              <a:t>因为祂预先所知道的人，就预先定下效法祂儿子的模样，使祂儿子在许多弟兄中作长子。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whom He foreknew, He also predestined to be conformed to the image of His Son, that He might be the firstborn among many brethren.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2"/>
        <p:cNvGrpSpPr/>
        <p:nvPr/>
      </p:nvGrpSpPr>
      <p:grpSpPr>
        <a:xfrm>
          <a:off x="0" y="0"/>
          <a:ext cx="0" cy="0"/>
          <a:chOff x="0" y="0"/>
          <a:chExt cx="0" cy="0"/>
        </a:xfrm>
      </p:grpSpPr>
      <p:sp>
        <p:nvSpPr>
          <p:cNvPr id="1293" name="Google Shape;1293;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8:14-17</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28-30】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30 </a:t>
            </a:r>
            <a:r>
              <a:rPr lang="en-US" sz="3200" b="1">
                <a:solidFill>
                  <a:srgbClr val="FFFF00"/>
                </a:solidFill>
                <a:latin typeface="Microsoft Yahei"/>
                <a:ea typeface="Microsoft Yahei"/>
                <a:cs typeface="Microsoft Yahei"/>
                <a:sym typeface="Microsoft Yahei"/>
              </a:rPr>
              <a:t>预先所定下的人又召他们来，所召来的人又称他们为义，所称为义的人又叫他们得荣耀。</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Moreover whom He predestined, these He also called; whom He called, these He also justified; and whom He justified, these He also glorified.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7"/>
        <p:cNvGrpSpPr/>
        <p:nvPr/>
      </p:nvGrpSpPr>
      <p:grpSpPr>
        <a:xfrm>
          <a:off x="0" y="0"/>
          <a:ext cx="0" cy="0"/>
          <a:chOff x="0" y="0"/>
          <a:chExt cx="0" cy="0"/>
        </a:xfrm>
      </p:grpSpPr>
      <p:sp>
        <p:nvSpPr>
          <p:cNvPr id="1298" name="Google Shape;1298;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因为凡被　神的灵引导的，都是　神的儿子。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as many as are led by the Spirit of God, these are sons of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我们晓得万事都互相效力，叫爱　神的人得益处，就是按祂旨意被召的人。</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we know that all things work together for good to those who love God, to those who are the called according to His purpose.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2"/>
        <p:cNvGrpSpPr/>
        <p:nvPr/>
      </p:nvGrpSpPr>
      <p:grpSpPr>
        <a:xfrm>
          <a:off x="0" y="0"/>
          <a:ext cx="0" cy="0"/>
          <a:chOff x="0" y="0"/>
          <a:chExt cx="0" cy="0"/>
        </a:xfrm>
      </p:grpSpPr>
      <p:sp>
        <p:nvSpPr>
          <p:cNvPr id="1303" name="Google Shape;1303;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8:14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28-29】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a:t>
            </a:r>
            <a:r>
              <a:rPr lang="en-US" sz="3200" b="1">
                <a:solidFill>
                  <a:srgbClr val="FFFF00"/>
                </a:solidFill>
                <a:latin typeface="Microsoft Yahei"/>
                <a:ea typeface="Microsoft Yahei"/>
                <a:cs typeface="Microsoft Yahei"/>
                <a:sym typeface="Microsoft Yahei"/>
              </a:rPr>
              <a:t>因为祂预先所知道的人，就预先定下效法祂儿子的模样，使祂儿子在许多弟兄中作长子。</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whom He foreknew, He also predestined to be conformed to the image of His Son, that He might be the firstborn among many brethren.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7"/>
        <p:cNvGrpSpPr/>
        <p:nvPr/>
      </p:nvGrpSpPr>
      <p:grpSpPr>
        <a:xfrm>
          <a:off x="0" y="0"/>
          <a:ext cx="0" cy="0"/>
          <a:chOff x="0" y="0"/>
          <a:chExt cx="0" cy="0"/>
        </a:xfrm>
      </p:grpSpPr>
      <p:sp>
        <p:nvSpPr>
          <p:cNvPr id="1308" name="Google Shape;1308;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16:8】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祂既来了，就要叫世人为罪、为义、为审判，自己责备自己。</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when He has come, He will convict the world of sin, and of righteousness, and of judgment:</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2118</Words>
  <Application>Microsoft Office PowerPoint</Application>
  <PresentationFormat>On-screen Show (4:3)</PresentationFormat>
  <Paragraphs>144</Paragraphs>
  <Slides>36</Slides>
  <Notes>36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36</vt:i4>
      </vt:variant>
    </vt:vector>
  </HeadingPairs>
  <TitlesOfParts>
    <vt:vector size="43" baseType="lpstr">
      <vt:lpstr>KaiTi</vt:lpstr>
      <vt:lpstr>Arial</vt:lpstr>
      <vt:lpstr>Garamond</vt:lpstr>
      <vt:lpstr>Calibri</vt:lpstr>
      <vt:lpstr>Microsoft Yahei</vt:lpstr>
      <vt:lpstr>Office 主题</vt:lpstr>
      <vt:lpstr>1_Default Design</vt:lpstr>
      <vt:lpstr>PowerPoint Presentation</vt:lpstr>
      <vt:lpstr>被神的灵引导（一）  Led by The Spirit of God（1）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Fwu-Shan Shieh</dc:creator>
  <cp:lastModifiedBy>BCCC_User</cp:lastModifiedBy>
  <cp:revision>1</cp:revision>
  <dcterms:created xsi:type="dcterms:W3CDTF">2005-10-06T16:33:29Z</dcterms:created>
  <dcterms:modified xsi:type="dcterms:W3CDTF">2026-02-15T19:01:09Z</dcterms:modified>
</cp:coreProperties>
</file>