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7" r:id="rId4"/>
    <p:sldId id="3925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6" y="-5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“内省”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与基督教的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“救赎”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面对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人性的“失败”时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中华文明：人的内省；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基督教信仰：神的救赎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文明的“内省”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内省：自我省察。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内省的目标：成为君子、圣人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内省的终点：人能否医治自己？</a:t>
            </a:r>
          </a:p>
          <a:p>
            <a:pPr marL="914400" lvl="1" indent="-457200" algn="l">
              <a:lnSpc>
                <a:spcPct val="200000"/>
              </a:lnSpc>
              <a:buFont typeface="Wingdings" pitchFamily="2" charset="2"/>
              <a:buChar char="Ø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谁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来审判“我已经够好了”？</a:t>
            </a:r>
          </a:p>
          <a:p>
            <a:pPr marL="914400" lvl="1" indent="-457200" algn="l"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内省能处理“软弱”，却处理不了“败坏”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信仰“救赎”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世人都犯了罪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悔改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悔改的本质：不是向内，而是向神转向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救赎：不是自我完成，而是上帝（他力）的拯救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046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自省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与救赎的不同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自省的困境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救赎的恩典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十字架：对内省的终极回应</a:t>
            </a:r>
          </a:p>
        </p:txBody>
      </p:sp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15192</TotalTime>
  <Words>31</Words>
  <Application>Microsoft Office PowerPoint</Application>
  <PresentationFormat>全屏显示(4:3)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1385</cp:revision>
  <dcterms:created xsi:type="dcterms:W3CDTF">2018-02-16T18:09:56Z</dcterms:created>
  <dcterms:modified xsi:type="dcterms:W3CDTF">2026-02-22T08:55:23Z</dcterms:modified>
</cp:coreProperties>
</file>