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917" r:id="rId2"/>
    <p:sldId id="3921" r:id="rId3"/>
    <p:sldId id="3927" r:id="rId4"/>
    <p:sldId id="3925" r:id="rId5"/>
    <p:sldId id="3928" r:id="rId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054" autoAdjust="0"/>
    <p:restoredTop sz="94660"/>
  </p:normalViewPr>
  <p:slideViewPr>
    <p:cSldViewPr snapToGrid="0">
      <p:cViewPr>
        <p:scale>
          <a:sx n="60" d="100"/>
          <a:sy n="60" d="100"/>
        </p:scale>
        <p:origin x="-120" y="-85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2026/2/28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2026/2/28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2026/2/28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2026/2/28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华人文明面对苦难时</a:t>
            </a:r>
            <a:r>
              <a:rPr lang="en-US" altLang="zh-CN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……</a:t>
            </a: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儒家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佛教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0911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儒家面对“苦难”</a:t>
            </a: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出于“天命”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面对苦难：承担，而非逃避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问题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……</a:t>
            </a:r>
            <a:endParaRPr lang="en-US" altLang="zh-CN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5235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佛教面对“苦难”</a:t>
            </a: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苦的来源：因果轮回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 面对苦难：看破、放下、归于“空”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00460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儒家和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佛教面对“苦难”的共同之处</a:t>
            </a: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消解“苦”，消解意义。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不解决苦难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44139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基督教信仰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面对“苦难”</a:t>
            </a: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神进入苦难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十字架：主耶稣承受的苦难具有神圣价值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>
                <a:solidFill>
                  <a:schemeClr val="bg1"/>
                </a:solidFill>
                <a:ea typeface="微软雅黑" panose="020B0503020204020204" pitchFamily="34" charset="-122"/>
              </a:rPr>
              <a:t>	基督徒如何看待自己的苦难？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18462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15205</TotalTime>
  <Words>31</Words>
  <Application>Microsoft Office PowerPoint</Application>
  <PresentationFormat>全屏显示(4:3)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1386</cp:revision>
  <dcterms:created xsi:type="dcterms:W3CDTF">2018-02-16T18:09:56Z</dcterms:created>
  <dcterms:modified xsi:type="dcterms:W3CDTF">2026-02-28T23:21:58Z</dcterms:modified>
</cp:coreProperties>
</file>