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9" r:id="rId4"/>
    <p:sldId id="392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 “无为” 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“无为”并非什么都不做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“无为”是顺势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人不是世界的主宰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“无为”不是“顺服”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“无为” 即“无须负责”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教导的“虚己，顺服”</a:t>
            </a:r>
          </a:p>
          <a:p>
            <a:pPr algn="l">
              <a:lnSpc>
                <a:spcPct val="20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主耶稣的“虚己”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耶稣的虚己（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Kenosis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）不是放弃神性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自愿的、爱的行动。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虚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己：向父神的顺服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消极的避让，是积极的行动</a:t>
            </a: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教导的“虚己，顺服”</a:t>
            </a:r>
          </a:p>
          <a:p>
            <a:pPr algn="l">
              <a:lnSpc>
                <a:spcPct val="20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基督徒的虚己与顺服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失去生命，是得到生命；</a:t>
            </a:r>
          </a:p>
          <a:p>
            <a:pPr marL="971550" lvl="1" indent="-514350" algn="l">
              <a:lnSpc>
                <a:spcPct val="200000"/>
              </a:lnSpc>
              <a:buFont typeface="+mj-lt"/>
              <a:buAutoNum type="arabicParenR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失去自由，是得到自由；</a:t>
            </a:r>
          </a:p>
        </p:txBody>
      </p:sp>
    </p:spTree>
    <p:extLst>
      <p:ext uri="{BB962C8B-B14F-4D97-AF65-F5344CB8AC3E}">
        <p14:creationId xmlns:p14="http://schemas.microsoft.com/office/powerpoint/2010/main" val="245505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361065"/>
              </p:ext>
            </p:extLst>
          </p:nvPr>
        </p:nvGraphicFramePr>
        <p:xfrm>
          <a:off x="406400" y="364064"/>
          <a:ext cx="8322733" cy="6079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133"/>
                <a:gridCol w="3726391"/>
                <a:gridCol w="2852209"/>
              </a:tblGrid>
              <a:tr h="1229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 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华人文明的“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无为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圣经的“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虚己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12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顺服对象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道（非位格）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父神（位格）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12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动机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避免冲突、保持平衡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爱、救赎、顺服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12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方式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不作为、回避，退让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主动降卑、承担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12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结果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表面上短暂的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和谐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救恩与荣耀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46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15402</TotalTime>
  <Words>83</Words>
  <Application>Microsoft Office PowerPoint</Application>
  <PresentationFormat>全屏显示(4:3)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1390</cp:revision>
  <dcterms:created xsi:type="dcterms:W3CDTF">2018-02-16T18:09:56Z</dcterms:created>
  <dcterms:modified xsi:type="dcterms:W3CDTF">2026-03-08T05:14:40Z</dcterms:modified>
</cp:coreProperties>
</file>