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60" d="100"/>
          <a:sy n="60" d="100"/>
        </p:scale>
        <p:origin x="-264" y="-12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文明回避 “彼岸”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承认“彼岸”的存在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回避“彼岸”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积极的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一面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消极的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一面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的“复活”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“基督从死里复活了“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复活带来的永生盼望：彼岸被揭开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何谓“永生”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彼岸是新天新地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复活不是否定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今生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15405</TotalTime>
  <Words>9</Words>
  <Application>Microsoft Office PowerPoint</Application>
  <PresentationFormat>全屏显示(4:3)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1391</cp:revision>
  <dcterms:created xsi:type="dcterms:W3CDTF">2018-02-16T18:09:56Z</dcterms:created>
  <dcterms:modified xsi:type="dcterms:W3CDTF">2026-03-15T08:12:46Z</dcterms:modified>
</cp:coreProperties>
</file>