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2" r:id="rId3"/>
    <p:sldId id="3923" r:id="rId4"/>
    <p:sldId id="3921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100" d="100"/>
          <a:sy n="100" d="100"/>
        </p:scale>
        <p:origin x="-86" y="-34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2026/3/22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历史的进程：“循环” 还是 “前进”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华人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文化的历史观：周而复始，循环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的历史观：神掌管历史的进程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华人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文化的历史观：周而复始，循环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天道循环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有意义的循环：次序，规律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无方向，无终点的循环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循环历史观的积极影响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循环历史观的消极影响</a:t>
            </a:r>
          </a:p>
        </p:txBody>
      </p:sp>
    </p:spTree>
    <p:extLst>
      <p:ext uri="{BB962C8B-B14F-4D97-AF65-F5344CB8AC3E}">
        <p14:creationId xmlns:p14="http://schemas.microsoft.com/office/powerpoint/2010/main" val="19072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的历史观：神掌管历史的进程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创世：时间有开始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堕落：历史的真相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救赎：神进入时间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历史的转折：十字架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复活与审判：历史的终点</a:t>
            </a:r>
          </a:p>
        </p:txBody>
      </p:sp>
    </p:spTree>
    <p:extLst>
      <p:ext uri="{BB962C8B-B14F-4D97-AF65-F5344CB8AC3E}">
        <p14:creationId xmlns:p14="http://schemas.microsoft.com/office/powerpoint/2010/main" val="19072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90433"/>
              </p:ext>
            </p:extLst>
          </p:nvPr>
        </p:nvGraphicFramePr>
        <p:xfrm>
          <a:off x="161607" y="225584"/>
          <a:ext cx="8890953" cy="65257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6213"/>
                <a:gridCol w="3696163"/>
                <a:gridCol w="3748577"/>
              </a:tblGrid>
              <a:tr h="8483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层面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中国文明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基督教文明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4193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时间</a:t>
                      </a:r>
                      <a:endParaRPr lang="en-US" altLang="zh-CN" sz="30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进程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循环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直进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4193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历史</a:t>
                      </a:r>
                      <a:endParaRPr lang="en-US" altLang="zh-CN" sz="30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过程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秩序维持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救赎展开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4193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人</a:t>
                      </a: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的</a:t>
                      </a:r>
                      <a:endParaRPr lang="en-US" altLang="zh-CN" sz="30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反应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顺应</a:t>
                      </a: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循环</a:t>
                      </a:r>
                      <a:endParaRPr lang="en-US" altLang="zh-CN" sz="30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忍耐，消极，旁观）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回应呼</a:t>
                      </a: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召</a:t>
                      </a:r>
                      <a:endParaRPr lang="en-US" altLang="zh-CN" sz="30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警醒，盼望，参与）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4193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终极</a:t>
                      </a:r>
                      <a:endParaRPr lang="en-US" altLang="zh-CN" sz="300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盼望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无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新天新地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235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15411</TotalTime>
  <Words>74</Words>
  <Application>Microsoft Office PowerPoint</Application>
  <PresentationFormat>全屏显示(4:3)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1392</cp:revision>
  <dcterms:created xsi:type="dcterms:W3CDTF">2018-02-16T18:09:56Z</dcterms:created>
  <dcterms:modified xsi:type="dcterms:W3CDTF">2026-03-22T07:23:18Z</dcterms:modified>
</cp:coreProperties>
</file>