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2" r:id="rId3"/>
    <p:sldId id="3923" r:id="rId4"/>
    <p:sldId id="3921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72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华人文明和基督教文明的“身体观”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身体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，到底是什么？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是暂时使用的工具？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是灵魂的牢笼？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是需要不断保养、延续的载体？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中华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文化的“身体观”：养生与延续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“养生”：顺应自然、延长此生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对“不朽”的渴望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珍惜身体，却无法挽救身体</a:t>
            </a:r>
          </a:p>
        </p:txBody>
      </p:sp>
    </p:spTree>
    <p:extLst>
      <p:ext uri="{BB962C8B-B14F-4D97-AF65-F5344CB8AC3E}">
        <p14:creationId xmlns:p14="http://schemas.microsoft.com/office/powerpoint/2010/main" val="19072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的“身体观”：身体的来源与归宿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人是“有身体的灵魂” 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基督的复活：身体复活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身体复活的意义</a:t>
            </a:r>
          </a:p>
        </p:txBody>
      </p:sp>
    </p:spTree>
    <p:extLst>
      <p:ext uri="{BB962C8B-B14F-4D97-AF65-F5344CB8AC3E}">
        <p14:creationId xmlns:p14="http://schemas.microsoft.com/office/powerpoint/2010/main" val="19072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640190"/>
              </p:ext>
            </p:extLst>
          </p:nvPr>
        </p:nvGraphicFramePr>
        <p:xfrm>
          <a:off x="91440" y="167639"/>
          <a:ext cx="8968739" cy="656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0700"/>
                <a:gridCol w="4150400"/>
                <a:gridCol w="3027639"/>
              </a:tblGrid>
              <a:tr h="1197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 </a:t>
                      </a:r>
                      <a:endParaRPr lang="en-US" sz="26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  <a:cs typeface="Calibri"/>
                        </a:rPr>
                        <a:t>华人文明</a:t>
                      </a:r>
                      <a:endParaRPr lang="en-US" sz="26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基督</a:t>
                      </a:r>
                      <a:r>
                        <a:rPr lang="zh-CN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信仰</a:t>
                      </a:r>
                      <a:endParaRPr lang="en-US" sz="26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197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对待</a:t>
                      </a:r>
                      <a:r>
                        <a:rPr lang="zh-CN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身体</a:t>
                      </a:r>
                      <a:r>
                        <a:rPr lang="zh-CN" altLang="en-US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的</a:t>
                      </a:r>
                      <a:r>
                        <a:rPr lang="zh-CN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态度</a:t>
                      </a:r>
                      <a:endParaRPr lang="en-US" sz="26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珍惜、调养、养生</a:t>
                      </a:r>
                      <a:endParaRPr lang="en-US" sz="26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尊重、持守圣洁</a:t>
                      </a:r>
                      <a:r>
                        <a:rPr lang="zh-CN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、</a:t>
                      </a:r>
                      <a:endParaRPr lang="en-US" altLang="zh-CN" sz="26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等候</a:t>
                      </a:r>
                      <a:r>
                        <a:rPr lang="zh-CN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救赎</a:t>
                      </a:r>
                      <a:endParaRPr lang="en-US" sz="26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779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追求</a:t>
                      </a:r>
                      <a:r>
                        <a:rPr lang="en-US" sz="26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6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不朽</a:t>
                      </a:r>
                      <a:r>
                        <a:rPr lang="en-US" sz="26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6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的方式</a:t>
                      </a:r>
                      <a:endParaRPr lang="en-US" sz="26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延续</a:t>
                      </a:r>
                      <a:r>
                        <a:rPr lang="zh-CN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（养生、血脉</a:t>
                      </a:r>
                      <a:r>
                        <a:rPr lang="zh-CN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传承）</a:t>
                      </a:r>
                      <a:endParaRPr lang="en-US" sz="26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纪念</a:t>
                      </a:r>
                      <a:r>
                        <a:rPr lang="zh-CN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（留名，立名、扬名）</a:t>
                      </a:r>
                      <a:endParaRPr lang="en-US" sz="26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等候</a:t>
                      </a:r>
                      <a:r>
                        <a:rPr lang="zh-CN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复活</a:t>
                      </a:r>
                      <a:endParaRPr lang="en-US" altLang="zh-CN" sz="26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生命</a:t>
                      </a:r>
                      <a:r>
                        <a:rPr lang="zh-CN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更新</a:t>
                      </a:r>
                      <a:endParaRPr lang="en-US" sz="26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197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对死亡的回应</a:t>
                      </a:r>
                      <a:endParaRPr lang="en-US" sz="26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延缓、恐惧、无奈接受</a:t>
                      </a:r>
                      <a:endParaRPr lang="en-US" sz="26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积极</a:t>
                      </a:r>
                      <a:r>
                        <a:rPr lang="zh-CN" sz="26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面对</a:t>
                      </a:r>
                      <a:endParaRPr lang="en-US" altLang="zh-CN" sz="260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战胜</a:t>
                      </a:r>
                      <a:r>
                        <a:rPr lang="zh-CN" altLang="en-US" sz="260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死亡</a:t>
                      </a:r>
                      <a:endParaRPr lang="en-US" sz="26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197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永生形态</a:t>
                      </a:r>
                      <a:endParaRPr lang="en-US" sz="26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 </a:t>
                      </a:r>
                      <a:r>
                        <a:rPr lang="zh-CN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模糊不清</a:t>
                      </a:r>
                      <a:endParaRPr lang="en-US" sz="26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6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身体与生命的更新</a:t>
                      </a:r>
                      <a:endParaRPr lang="en-US" sz="26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3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15418</TotalTime>
  <Words>105</Words>
  <Application>Microsoft Office PowerPoint</Application>
  <PresentationFormat>全屏显示(4:3)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1393</cp:revision>
  <dcterms:created xsi:type="dcterms:W3CDTF">2018-02-16T18:09:56Z</dcterms:created>
  <dcterms:modified xsi:type="dcterms:W3CDTF">2026-03-29T07:38:54Z</dcterms:modified>
</cp:coreProperties>
</file>