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5" r:id="rId2"/>
    <p:sldId id="3809" r:id="rId3"/>
    <p:sldId id="3810" r:id="rId4"/>
    <p:sldId id="3811" r:id="rId5"/>
    <p:sldId id="3804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600" y="-8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2026/4/4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重生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彼前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1Pet 1:3-4】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愿颂赞归于我们主耶稣基督的父　神，祂曾照自己的大怜悯，藉耶稣基督从死里复活，重生了我们，叫我们有活泼的盼望，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Blessed be the God and Father of our Lord Jesus Christ, who according to His abundant mercy has begotten us again to a living hope through the resurrection of Jesus Christ from the dead,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可以得着不能朽坏、不能玷污、不能衰残、为你们存留在天上的基业</a:t>
            </a: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to an inheritance incorruptible and undefiled and that does not fade away, reserved in heaven for you,</a:t>
            </a:r>
          </a:p>
        </p:txBody>
      </p:sp>
    </p:spTree>
    <p:extLst>
      <p:ext uri="{BB962C8B-B14F-4D97-AF65-F5344CB8AC3E}">
        <p14:creationId xmlns:p14="http://schemas.microsoft.com/office/powerpoint/2010/main" val="35106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称义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 4:25】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耶稣被交给人，是为我们的过犯；复活，是为叫我们称义（或作“耶稣是为我们的过犯交付了，是为我们称义复活了”）。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was delivered up because of our offenses, and was raised because of our justification.</a:t>
            </a:r>
          </a:p>
        </p:txBody>
      </p:sp>
    </p:spTree>
    <p:extLst>
      <p:ext uri="{BB962C8B-B14F-4D97-AF65-F5344CB8AC3E}">
        <p14:creationId xmlns:p14="http://schemas.microsoft.com/office/powerpoint/2010/main" val="29129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</a:t>
            </a: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身体复活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的保证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000" b="1" u="sng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后 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en-US" altLang="zh-CN" sz="3000" b="1" u="sng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4:14</a:t>
            </a:r>
            <a:r>
              <a:rPr lang="en-US" altLang="zh-CN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自己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知道那叫主耶稣复活的，也必叫我们与耶稣一同复活，并且叫我们与你们一同站在祂面前。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knowing that He who raised up the Lord Jesus will also raise us up with Jesus, and will present us with you.</a:t>
            </a: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35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整合地被造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神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造人时，人是灵魂身体整合的一体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整合地被救赎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得救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人是身体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灵魂整合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性得救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。灵魂得救，身体得赎。不朽的灵魂，和不朽的身体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是一体。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不是仅仅灵魂得救，而是身体灵魂都得救得赎。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lvl="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完全的得救包含三方面：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灵魂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得救，生活得胜，身体得赎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身体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得赎就是身体复活。</a:t>
            </a:r>
          </a:p>
        </p:txBody>
      </p:sp>
    </p:spTree>
    <p:extLst>
      <p:ext uri="{BB962C8B-B14F-4D97-AF65-F5344CB8AC3E}">
        <p14:creationId xmlns:p14="http://schemas.microsoft.com/office/powerpoint/2010/main" val="30526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耶稣的复活是我们今生信靠顺服神的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依据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信心得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坚固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1Cor 15:52-58】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思想天上的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西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Col 3:1-2】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不再被罪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捆绑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6:5-8,12】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12678</TotalTime>
  <Words>126</Words>
  <Application>Microsoft Office PowerPoint</Application>
  <PresentationFormat>全屏显示(4:3)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1172</cp:revision>
  <dcterms:created xsi:type="dcterms:W3CDTF">2018-02-16T18:09:56Z</dcterms:created>
  <dcterms:modified xsi:type="dcterms:W3CDTF">2026-04-05T06:07:18Z</dcterms:modified>
</cp:coreProperties>
</file>