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2" r:id="rId3"/>
    <p:sldId id="3923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72" y="-3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死后审判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文化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阎罗王的审判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对人间公义缺失的补偿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阴间的审判者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功过簿与报应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归宿（进入轮回）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：白色大宝座审判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审判者也是救赎者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最终的审判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审判的标准</a:t>
            </a:r>
          </a:p>
        </p:txBody>
      </p:sp>
    </p:spTree>
    <p:extLst>
      <p:ext uri="{BB962C8B-B14F-4D97-AF65-F5344CB8AC3E}">
        <p14:creationId xmlns:p14="http://schemas.microsoft.com/office/powerpoint/2010/main" val="1907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615115"/>
              </p:ext>
            </p:extLst>
          </p:nvPr>
        </p:nvGraphicFramePr>
        <p:xfrm>
          <a:off x="0" y="693420"/>
          <a:ext cx="9144000" cy="5814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600"/>
                <a:gridCol w="3947160"/>
                <a:gridCol w="4206240"/>
              </a:tblGrid>
              <a:tr h="689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维度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阎罗王的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审判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白色大宝座的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审判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</a:tr>
              <a:tr h="781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性质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刑事</a:t>
                      </a:r>
                      <a:r>
                        <a:rPr lang="en-US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/</a:t>
                      </a: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行政判决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终极裁定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</a:tr>
              <a:tr h="944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审判结果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阶段性的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永恒性的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</a:tr>
              <a:tr h="1535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核心标准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功过相抵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生命册与信心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</a:tr>
              <a:tr h="822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审判环境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人间法庭的投射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神圣</a:t>
                      </a:r>
                      <a:r>
                        <a:rPr lang="zh-CN" altLang="en-US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，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绝对</a:t>
                      </a: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公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义</a:t>
                      </a:r>
                      <a:r>
                        <a:rPr lang="zh-CN" altLang="en-US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</a:tr>
              <a:tr h="780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归宿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进入轮回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一定永定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487" marR="1487" marT="1487" marB="148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15425</TotalTime>
  <Words>74</Words>
  <Application>Microsoft Office PowerPoint</Application>
  <PresentationFormat>全屏显示(4:3)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1394</cp:revision>
  <dcterms:created xsi:type="dcterms:W3CDTF">2018-02-16T18:09:56Z</dcterms:created>
  <dcterms:modified xsi:type="dcterms:W3CDTF">2026-04-11T20:13:27Z</dcterms:modified>
</cp:coreProperties>
</file>